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8" r:id="rId1"/>
  </p:sldMasterIdLst>
  <p:notesMasterIdLst>
    <p:notesMasterId r:id="rId55"/>
  </p:notesMasterIdLst>
  <p:sldIdLst>
    <p:sldId id="330" r:id="rId2"/>
    <p:sldId id="261" r:id="rId3"/>
    <p:sldId id="283" r:id="rId4"/>
    <p:sldId id="331" r:id="rId5"/>
    <p:sldId id="332" r:id="rId6"/>
    <p:sldId id="288" r:id="rId7"/>
    <p:sldId id="302" r:id="rId8"/>
    <p:sldId id="333" r:id="rId9"/>
    <p:sldId id="348" r:id="rId10"/>
    <p:sldId id="334" r:id="rId11"/>
    <p:sldId id="337" r:id="rId12"/>
    <p:sldId id="344" r:id="rId13"/>
    <p:sldId id="345" r:id="rId14"/>
    <p:sldId id="346" r:id="rId15"/>
    <p:sldId id="347" r:id="rId16"/>
    <p:sldId id="349" r:id="rId17"/>
    <p:sldId id="350" r:id="rId18"/>
    <p:sldId id="285" r:id="rId19"/>
    <p:sldId id="286" r:id="rId20"/>
    <p:sldId id="287" r:id="rId21"/>
    <p:sldId id="351" r:id="rId22"/>
    <p:sldId id="352" r:id="rId23"/>
    <p:sldId id="353" r:id="rId24"/>
    <p:sldId id="303" r:id="rId25"/>
    <p:sldId id="308" r:id="rId26"/>
    <p:sldId id="304" r:id="rId27"/>
    <p:sldId id="354" r:id="rId28"/>
    <p:sldId id="305" r:id="rId29"/>
    <p:sldId id="306" r:id="rId30"/>
    <p:sldId id="291" r:id="rId31"/>
    <p:sldId id="307" r:id="rId32"/>
    <p:sldId id="292" r:id="rId33"/>
    <p:sldId id="293" r:id="rId34"/>
    <p:sldId id="309" r:id="rId35"/>
    <p:sldId id="342" r:id="rId36"/>
    <p:sldId id="310" r:id="rId37"/>
    <p:sldId id="343" r:id="rId38"/>
    <p:sldId id="311" r:id="rId39"/>
    <p:sldId id="312" r:id="rId40"/>
    <p:sldId id="296" r:id="rId41"/>
    <p:sldId id="355" r:id="rId42"/>
    <p:sldId id="363" r:id="rId43"/>
    <p:sldId id="356" r:id="rId44"/>
    <p:sldId id="357" r:id="rId45"/>
    <p:sldId id="358" r:id="rId46"/>
    <p:sldId id="359" r:id="rId47"/>
    <p:sldId id="362" r:id="rId48"/>
    <p:sldId id="361" r:id="rId49"/>
    <p:sldId id="360" r:id="rId50"/>
    <p:sldId id="301" r:id="rId51"/>
    <p:sldId id="313" r:id="rId52"/>
    <p:sldId id="299" r:id="rId53"/>
    <p:sldId id="300" r:id="rId54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796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EAF1FC"/>
    <a:srgbClr val="E5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C1EF1BE-AD6F-4634-2AA5-C267759EF0A5}" v="181" dt="2023-10-12T18:25:29.64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796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microsoft.com/office/2015/10/relationships/revisionInfo" Target="revisionInfo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zeshan khan" userId="S::zeshan.khan@nu.edu.pk::860a7133-657c-43e7-a51a-16ddffe6fb40" providerId="AD" clId="Web-{0C1EF1BE-AD6F-4634-2AA5-C267759EF0A5}"/>
    <pc:docChg chg="delSld modSld addMainMaster delMainMaster">
      <pc:chgData name="zeshan khan" userId="S::zeshan.khan@nu.edu.pk::860a7133-657c-43e7-a51a-16ddffe6fb40" providerId="AD" clId="Web-{0C1EF1BE-AD6F-4634-2AA5-C267759EF0A5}" dt="2023-10-12T18:25:29.649" v="235" actId="20577"/>
      <pc:docMkLst>
        <pc:docMk/>
      </pc:docMkLst>
      <pc:sldChg chg="addSp modSp mod setBg modClrScheme chgLayout">
        <pc:chgData name="zeshan khan" userId="S::zeshan.khan@nu.edu.pk::860a7133-657c-43e7-a51a-16ddffe6fb40" providerId="AD" clId="Web-{0C1EF1BE-AD6F-4634-2AA5-C267759EF0A5}" dt="2023-10-12T17:36:07.162" v="101" actId="20577"/>
        <pc:sldMkLst>
          <pc:docMk/>
          <pc:sldMk cId="0" sldId="261"/>
        </pc:sldMkLst>
        <pc:spChg chg="mod ord">
          <ac:chgData name="zeshan khan" userId="S::zeshan.khan@nu.edu.pk::860a7133-657c-43e7-a51a-16ddffe6fb40" providerId="AD" clId="Web-{0C1EF1BE-AD6F-4634-2AA5-C267759EF0A5}" dt="2023-10-12T17:24:22.112" v="8"/>
          <ac:spMkLst>
            <pc:docMk/>
            <pc:sldMk cId="0" sldId="261"/>
            <ac:spMk id="16386" creationId="{00000000-0000-0000-0000-000000000000}"/>
          </ac:spMkLst>
        </pc:spChg>
        <pc:spChg chg="mod ord">
          <ac:chgData name="zeshan khan" userId="S::zeshan.khan@nu.edu.pk::860a7133-657c-43e7-a51a-16ddffe6fb40" providerId="AD" clId="Web-{0C1EF1BE-AD6F-4634-2AA5-C267759EF0A5}" dt="2023-10-12T17:36:07.162" v="101" actId="20577"/>
          <ac:spMkLst>
            <pc:docMk/>
            <pc:sldMk cId="0" sldId="261"/>
            <ac:spMk id="16387" creationId="{00000000-0000-0000-0000-000000000000}"/>
          </ac:spMkLst>
        </pc:spChg>
        <pc:spChg chg="add">
          <ac:chgData name="zeshan khan" userId="S::zeshan.khan@nu.edu.pk::860a7133-657c-43e7-a51a-16ddffe6fb40" providerId="AD" clId="Web-{0C1EF1BE-AD6F-4634-2AA5-C267759EF0A5}" dt="2023-10-12T17:24:22.112" v="8"/>
          <ac:spMkLst>
            <pc:docMk/>
            <pc:sldMk cId="0" sldId="261"/>
            <ac:spMk id="16393" creationId="{008ED74B-06F2-4BD5-838F-1AAD0033EF0B}"/>
          </ac:spMkLst>
        </pc:spChg>
        <pc:spChg chg="add">
          <ac:chgData name="zeshan khan" userId="S::zeshan.khan@nu.edu.pk::860a7133-657c-43e7-a51a-16ddffe6fb40" providerId="AD" clId="Web-{0C1EF1BE-AD6F-4634-2AA5-C267759EF0A5}" dt="2023-10-12T17:24:22.112" v="8"/>
          <ac:spMkLst>
            <pc:docMk/>
            <pc:sldMk cId="0" sldId="261"/>
            <ac:spMk id="16423" creationId="{CC9387DA-2D8E-4E5D-BD65-274370B65965}"/>
          </ac:spMkLst>
        </pc:spChg>
        <pc:spChg chg="add">
          <ac:chgData name="zeshan khan" userId="S::zeshan.khan@nu.edu.pk::860a7133-657c-43e7-a51a-16ddffe6fb40" providerId="AD" clId="Web-{0C1EF1BE-AD6F-4634-2AA5-C267759EF0A5}" dt="2023-10-12T17:24:22.112" v="8"/>
          <ac:spMkLst>
            <pc:docMk/>
            <pc:sldMk cId="0" sldId="261"/>
            <ac:spMk id="16425" creationId="{18BFC65B-9706-4EE1-8B75-FEEC1C530558}"/>
          </ac:spMkLst>
        </pc:spChg>
        <pc:grpChg chg="add">
          <ac:chgData name="zeshan khan" userId="S::zeshan.khan@nu.edu.pk::860a7133-657c-43e7-a51a-16ddffe6fb40" providerId="AD" clId="Web-{0C1EF1BE-AD6F-4634-2AA5-C267759EF0A5}" dt="2023-10-12T17:24:22.112" v="8"/>
          <ac:grpSpMkLst>
            <pc:docMk/>
            <pc:sldMk cId="0" sldId="261"/>
            <ac:grpSpMk id="16395" creationId="{E9F586E1-75B5-49B8-9A21-DD14CA0F6955}"/>
          </ac:grpSpMkLst>
        </pc:grpChg>
        <pc:grpChg chg="add">
          <ac:chgData name="zeshan khan" userId="S::zeshan.khan@nu.edu.pk::860a7133-657c-43e7-a51a-16ddffe6fb40" providerId="AD" clId="Web-{0C1EF1BE-AD6F-4634-2AA5-C267759EF0A5}" dt="2023-10-12T17:24:22.112" v="8"/>
          <ac:grpSpMkLst>
            <pc:docMk/>
            <pc:sldMk cId="0" sldId="261"/>
            <ac:grpSpMk id="16409" creationId="{F9CAF6A1-77C7-4ABC-9E4A-E74A8DB16DC1}"/>
          </ac:grpSpMkLst>
        </pc:grpChg>
        <pc:picChg chg="add">
          <ac:chgData name="zeshan khan" userId="S::zeshan.khan@nu.edu.pk::860a7133-657c-43e7-a51a-16ddffe6fb40" providerId="AD" clId="Web-{0C1EF1BE-AD6F-4634-2AA5-C267759EF0A5}" dt="2023-10-12T17:24:22.112" v="8"/>
          <ac:picMkLst>
            <pc:docMk/>
            <pc:sldMk cId="0" sldId="261"/>
            <ac:picMk id="16389" creationId="{515D620D-07BF-C435-19D3-17C1E3D1C2D2}"/>
          </ac:picMkLst>
        </pc:picChg>
      </pc:sldChg>
      <pc:sldChg chg="modSp del mod modClrScheme chgLayout">
        <pc:chgData name="zeshan khan" userId="S::zeshan.khan@nu.edu.pk::860a7133-657c-43e7-a51a-16ddffe6fb40" providerId="AD" clId="Web-{0C1EF1BE-AD6F-4634-2AA5-C267759EF0A5}" dt="2023-10-12T17:34:47.145" v="94"/>
        <pc:sldMkLst>
          <pc:docMk/>
          <pc:sldMk cId="0" sldId="282"/>
        </pc:sldMkLst>
        <pc:spChg chg="mod ord">
          <ac:chgData name="zeshan khan" userId="S::zeshan.khan@nu.edu.pk::860a7133-657c-43e7-a51a-16ddffe6fb40" providerId="AD" clId="Web-{0C1EF1BE-AD6F-4634-2AA5-C267759EF0A5}" dt="2023-10-12T17:23:22.876" v="2"/>
          <ac:spMkLst>
            <pc:docMk/>
            <pc:sldMk cId="0" sldId="282"/>
            <ac:spMk id="94210" creationId="{00000000-0000-0000-0000-000000000000}"/>
          </ac:spMkLst>
        </pc:spChg>
        <pc:spChg chg="mod ord">
          <ac:chgData name="zeshan khan" userId="S::zeshan.khan@nu.edu.pk::860a7133-657c-43e7-a51a-16ddffe6fb40" providerId="AD" clId="Web-{0C1EF1BE-AD6F-4634-2AA5-C267759EF0A5}" dt="2023-10-12T17:23:22.876" v="2"/>
          <ac:spMkLst>
            <pc:docMk/>
            <pc:sldMk cId="0" sldId="282"/>
            <ac:spMk id="94211" creationId="{00000000-0000-0000-0000-000000000000}"/>
          </ac:spMkLst>
        </pc:spChg>
      </pc:sldChg>
      <pc:sldChg chg="modSp mod modClrScheme chgLayout">
        <pc:chgData name="zeshan khan" userId="S::zeshan.khan@nu.edu.pk::860a7133-657c-43e7-a51a-16ddffe6fb40" providerId="AD" clId="Web-{0C1EF1BE-AD6F-4634-2AA5-C267759EF0A5}" dt="2023-10-12T17:36:28.710" v="105" actId="14100"/>
        <pc:sldMkLst>
          <pc:docMk/>
          <pc:sldMk cId="0" sldId="283"/>
        </pc:sldMkLst>
        <pc:spChg chg="mod ord">
          <ac:chgData name="zeshan khan" userId="S::zeshan.khan@nu.edu.pk::860a7133-657c-43e7-a51a-16ddffe6fb40" providerId="AD" clId="Web-{0C1EF1BE-AD6F-4634-2AA5-C267759EF0A5}" dt="2023-10-12T17:36:16.084" v="104" actId="20577"/>
          <ac:spMkLst>
            <pc:docMk/>
            <pc:sldMk cId="0" sldId="283"/>
            <ac:spMk id="18434" creationId="{00000000-0000-0000-0000-000000000000}"/>
          </ac:spMkLst>
        </pc:spChg>
        <pc:spChg chg="mod ord">
          <ac:chgData name="zeshan khan" userId="S::zeshan.khan@nu.edu.pk::860a7133-657c-43e7-a51a-16ddffe6fb40" providerId="AD" clId="Web-{0C1EF1BE-AD6F-4634-2AA5-C267759EF0A5}" dt="2023-10-12T17:36:28.710" v="105" actId="14100"/>
          <ac:spMkLst>
            <pc:docMk/>
            <pc:sldMk cId="0" sldId="283"/>
            <ac:spMk id="18435" creationId="{00000000-0000-0000-0000-000000000000}"/>
          </ac:spMkLst>
        </pc:spChg>
      </pc:sldChg>
      <pc:sldChg chg="addSp delSp modSp mod modClrScheme chgLayout">
        <pc:chgData name="zeshan khan" userId="S::zeshan.khan@nu.edu.pk::860a7133-657c-43e7-a51a-16ddffe6fb40" providerId="AD" clId="Web-{0C1EF1BE-AD6F-4634-2AA5-C267759EF0A5}" dt="2023-10-12T18:06:34.212" v="139"/>
        <pc:sldMkLst>
          <pc:docMk/>
          <pc:sldMk cId="0" sldId="285"/>
        </pc:sldMkLst>
        <pc:spChg chg="mod ord">
          <ac:chgData name="zeshan khan" userId="S::zeshan.khan@nu.edu.pk::860a7133-657c-43e7-a51a-16ddffe6fb40" providerId="AD" clId="Web-{0C1EF1BE-AD6F-4634-2AA5-C267759EF0A5}" dt="2023-10-12T17:23:22.876" v="2"/>
          <ac:spMkLst>
            <pc:docMk/>
            <pc:sldMk cId="0" sldId="285"/>
            <ac:spMk id="28674" creationId="{00000000-0000-0000-0000-000000000000}"/>
          </ac:spMkLst>
        </pc:spChg>
        <pc:spChg chg="add del mod ord">
          <ac:chgData name="zeshan khan" userId="S::zeshan.khan@nu.edu.pk::860a7133-657c-43e7-a51a-16ddffe6fb40" providerId="AD" clId="Web-{0C1EF1BE-AD6F-4634-2AA5-C267759EF0A5}" dt="2023-10-12T18:06:34.212" v="139"/>
          <ac:spMkLst>
            <pc:docMk/>
            <pc:sldMk cId="0" sldId="285"/>
            <ac:spMk id="28675" creationId="{00000000-0000-0000-0000-000000000000}"/>
          </ac:spMkLst>
        </pc:spChg>
        <pc:grpChg chg="del">
          <ac:chgData name="zeshan khan" userId="S::zeshan.khan@nu.edu.pk::860a7133-657c-43e7-a51a-16ddffe6fb40" providerId="AD" clId="Web-{0C1EF1BE-AD6F-4634-2AA5-C267759EF0A5}" dt="2023-10-12T17:31:09.529" v="51"/>
          <ac:grpSpMkLst>
            <pc:docMk/>
            <pc:sldMk cId="0" sldId="285"/>
            <ac:grpSpMk id="28677" creationId="{00000000-0000-0000-0000-000000000000}"/>
          </ac:grpSpMkLst>
        </pc:grpChg>
        <pc:graphicFrameChg chg="add del">
          <ac:chgData name="zeshan khan" userId="S::zeshan.khan@nu.edu.pk::860a7133-657c-43e7-a51a-16ddffe6fb40" providerId="AD" clId="Web-{0C1EF1BE-AD6F-4634-2AA5-C267759EF0A5}" dt="2023-10-12T18:06:34.181" v="138"/>
          <ac:graphicFrameMkLst>
            <pc:docMk/>
            <pc:sldMk cId="0" sldId="285"/>
            <ac:graphicFrameMk id="28687" creationId="{92D0F343-7C79-8C92-01EA-C140A1BA3453}"/>
          </ac:graphicFrameMkLst>
        </pc:graphicFrameChg>
        <pc:graphicFrameChg chg="add">
          <ac:chgData name="zeshan khan" userId="S::zeshan.khan@nu.edu.pk::860a7133-657c-43e7-a51a-16ddffe6fb40" providerId="AD" clId="Web-{0C1EF1BE-AD6F-4634-2AA5-C267759EF0A5}" dt="2023-10-12T18:06:34.212" v="139"/>
          <ac:graphicFrameMkLst>
            <pc:docMk/>
            <pc:sldMk cId="0" sldId="285"/>
            <ac:graphicFrameMk id="28689" creationId="{8A293B16-8560-8F43-89C1-9830DB427A13}"/>
          </ac:graphicFrameMkLst>
        </pc:graphicFrameChg>
      </pc:sldChg>
      <pc:sldChg chg="delSp modSp mod modClrScheme chgLayout">
        <pc:chgData name="zeshan khan" userId="S::zeshan.khan@nu.edu.pk::860a7133-657c-43e7-a51a-16ddffe6fb40" providerId="AD" clId="Web-{0C1EF1BE-AD6F-4634-2AA5-C267759EF0A5}" dt="2023-10-12T17:31:14.045" v="52"/>
        <pc:sldMkLst>
          <pc:docMk/>
          <pc:sldMk cId="0" sldId="286"/>
        </pc:sldMkLst>
        <pc:spChg chg="mod ord">
          <ac:chgData name="zeshan khan" userId="S::zeshan.khan@nu.edu.pk::860a7133-657c-43e7-a51a-16ddffe6fb40" providerId="AD" clId="Web-{0C1EF1BE-AD6F-4634-2AA5-C267759EF0A5}" dt="2023-10-12T17:23:22.876" v="2"/>
          <ac:spMkLst>
            <pc:docMk/>
            <pc:sldMk cId="0" sldId="286"/>
            <ac:spMk id="30722" creationId="{00000000-0000-0000-0000-000000000000}"/>
          </ac:spMkLst>
        </pc:spChg>
        <pc:grpChg chg="del">
          <ac:chgData name="zeshan khan" userId="S::zeshan.khan@nu.edu.pk::860a7133-657c-43e7-a51a-16ddffe6fb40" providerId="AD" clId="Web-{0C1EF1BE-AD6F-4634-2AA5-C267759EF0A5}" dt="2023-10-12T17:31:14.045" v="52"/>
          <ac:grpSpMkLst>
            <pc:docMk/>
            <pc:sldMk cId="0" sldId="286"/>
            <ac:grpSpMk id="30724" creationId="{00000000-0000-0000-0000-000000000000}"/>
          </ac:grpSpMkLst>
        </pc:grpChg>
      </pc:sldChg>
      <pc:sldChg chg="delSp modSp mod modClrScheme chgLayout">
        <pc:chgData name="zeshan khan" userId="S::zeshan.khan@nu.edu.pk::860a7133-657c-43e7-a51a-16ddffe6fb40" providerId="AD" clId="Web-{0C1EF1BE-AD6F-4634-2AA5-C267759EF0A5}" dt="2023-10-12T17:31:16.092" v="53"/>
        <pc:sldMkLst>
          <pc:docMk/>
          <pc:sldMk cId="0" sldId="287"/>
        </pc:sldMkLst>
        <pc:spChg chg="mod ord">
          <ac:chgData name="zeshan khan" userId="S::zeshan.khan@nu.edu.pk::860a7133-657c-43e7-a51a-16ddffe6fb40" providerId="AD" clId="Web-{0C1EF1BE-AD6F-4634-2AA5-C267759EF0A5}" dt="2023-10-12T17:23:22.876" v="2"/>
          <ac:spMkLst>
            <pc:docMk/>
            <pc:sldMk cId="0" sldId="287"/>
            <ac:spMk id="32770" creationId="{00000000-0000-0000-0000-000000000000}"/>
          </ac:spMkLst>
        </pc:spChg>
        <pc:grpChg chg="del">
          <ac:chgData name="zeshan khan" userId="S::zeshan.khan@nu.edu.pk::860a7133-657c-43e7-a51a-16ddffe6fb40" providerId="AD" clId="Web-{0C1EF1BE-AD6F-4634-2AA5-C267759EF0A5}" dt="2023-10-12T17:31:16.092" v="53"/>
          <ac:grpSpMkLst>
            <pc:docMk/>
            <pc:sldMk cId="0" sldId="287"/>
            <ac:grpSpMk id="32772" creationId="{00000000-0000-0000-0000-000000000000}"/>
          </ac:grpSpMkLst>
        </pc:grpChg>
      </pc:sldChg>
      <pc:sldChg chg="modSp mod modClrScheme chgLayout">
        <pc:chgData name="zeshan khan" userId="S::zeshan.khan@nu.edu.pk::860a7133-657c-43e7-a51a-16ddffe6fb40" providerId="AD" clId="Web-{0C1EF1BE-AD6F-4634-2AA5-C267759EF0A5}" dt="2023-10-12T17:27:12.289" v="32" actId="1076"/>
        <pc:sldMkLst>
          <pc:docMk/>
          <pc:sldMk cId="0" sldId="288"/>
        </pc:sldMkLst>
        <pc:spChg chg="mod ord">
          <ac:chgData name="zeshan khan" userId="S::zeshan.khan@nu.edu.pk::860a7133-657c-43e7-a51a-16ddffe6fb40" providerId="AD" clId="Web-{0C1EF1BE-AD6F-4634-2AA5-C267759EF0A5}" dt="2023-10-12T17:23:22.876" v="2"/>
          <ac:spMkLst>
            <pc:docMk/>
            <pc:sldMk cId="0" sldId="288"/>
            <ac:spMk id="20482" creationId="{00000000-0000-0000-0000-000000000000}"/>
          </ac:spMkLst>
        </pc:spChg>
        <pc:spChg chg="mod ord">
          <ac:chgData name="zeshan khan" userId="S::zeshan.khan@nu.edu.pk::860a7133-657c-43e7-a51a-16ddffe6fb40" providerId="AD" clId="Web-{0C1EF1BE-AD6F-4634-2AA5-C267759EF0A5}" dt="2023-10-12T17:23:22.876" v="2"/>
          <ac:spMkLst>
            <pc:docMk/>
            <pc:sldMk cId="0" sldId="288"/>
            <ac:spMk id="20484" creationId="{00000000-0000-0000-0000-000000000000}"/>
          </ac:spMkLst>
        </pc:spChg>
        <pc:grpChg chg="mod">
          <ac:chgData name="zeshan khan" userId="S::zeshan.khan@nu.edu.pk::860a7133-657c-43e7-a51a-16ddffe6fb40" providerId="AD" clId="Web-{0C1EF1BE-AD6F-4634-2AA5-C267759EF0A5}" dt="2023-10-12T17:27:12.289" v="32" actId="1076"/>
          <ac:grpSpMkLst>
            <pc:docMk/>
            <pc:sldMk cId="0" sldId="288"/>
            <ac:grpSpMk id="20483" creationId="{00000000-0000-0000-0000-000000000000}"/>
          </ac:grpSpMkLst>
        </pc:grpChg>
      </pc:sldChg>
      <pc:sldChg chg="delSp modSp mod modClrScheme chgLayout">
        <pc:chgData name="zeshan khan" userId="S::zeshan.khan@nu.edu.pk::860a7133-657c-43e7-a51a-16ddffe6fb40" providerId="AD" clId="Web-{0C1EF1BE-AD6F-4634-2AA5-C267759EF0A5}" dt="2023-10-12T17:33:54.065" v="83" actId="20577"/>
        <pc:sldMkLst>
          <pc:docMk/>
          <pc:sldMk cId="0" sldId="291"/>
        </pc:sldMkLst>
        <pc:spChg chg="mod ord">
          <ac:chgData name="zeshan khan" userId="S::zeshan.khan@nu.edu.pk::860a7133-657c-43e7-a51a-16ddffe6fb40" providerId="AD" clId="Web-{0C1EF1BE-AD6F-4634-2AA5-C267759EF0A5}" dt="2023-10-12T17:33:54.065" v="83" actId="20577"/>
          <ac:spMkLst>
            <pc:docMk/>
            <pc:sldMk cId="0" sldId="291"/>
            <ac:spMk id="55298" creationId="{00000000-0000-0000-0000-000000000000}"/>
          </ac:spMkLst>
        </pc:spChg>
        <pc:grpChg chg="del">
          <ac:chgData name="zeshan khan" userId="S::zeshan.khan@nu.edu.pk::860a7133-657c-43e7-a51a-16ddffe6fb40" providerId="AD" clId="Web-{0C1EF1BE-AD6F-4634-2AA5-C267759EF0A5}" dt="2023-10-12T17:33:14.033" v="75"/>
          <ac:grpSpMkLst>
            <pc:docMk/>
            <pc:sldMk cId="0" sldId="291"/>
            <ac:grpSpMk id="55302" creationId="{00000000-0000-0000-0000-000000000000}"/>
          </ac:grpSpMkLst>
        </pc:grpChg>
      </pc:sldChg>
      <pc:sldChg chg="delSp modSp mod modClrScheme chgLayout">
        <pc:chgData name="zeshan khan" userId="S::zeshan.khan@nu.edu.pk::860a7133-657c-43e7-a51a-16ddffe6fb40" providerId="AD" clId="Web-{0C1EF1BE-AD6F-4634-2AA5-C267759EF0A5}" dt="2023-10-12T17:34:03.393" v="85"/>
        <pc:sldMkLst>
          <pc:docMk/>
          <pc:sldMk cId="0" sldId="292"/>
        </pc:sldMkLst>
        <pc:spChg chg="mod ord">
          <ac:chgData name="zeshan khan" userId="S::zeshan.khan@nu.edu.pk::860a7133-657c-43e7-a51a-16ddffe6fb40" providerId="AD" clId="Web-{0C1EF1BE-AD6F-4634-2AA5-C267759EF0A5}" dt="2023-10-12T17:23:22.876" v="2"/>
          <ac:spMkLst>
            <pc:docMk/>
            <pc:sldMk cId="0" sldId="292"/>
            <ac:spMk id="59394" creationId="{00000000-0000-0000-0000-000000000000}"/>
          </ac:spMkLst>
        </pc:spChg>
        <pc:spChg chg="mod ord">
          <ac:chgData name="zeshan khan" userId="S::zeshan.khan@nu.edu.pk::860a7133-657c-43e7-a51a-16ddffe6fb40" providerId="AD" clId="Web-{0C1EF1BE-AD6F-4634-2AA5-C267759EF0A5}" dt="2023-10-12T17:23:22.876" v="2"/>
          <ac:spMkLst>
            <pc:docMk/>
            <pc:sldMk cId="0" sldId="292"/>
            <ac:spMk id="59395" creationId="{00000000-0000-0000-0000-000000000000}"/>
          </ac:spMkLst>
        </pc:spChg>
        <pc:grpChg chg="del">
          <ac:chgData name="zeshan khan" userId="S::zeshan.khan@nu.edu.pk::860a7133-657c-43e7-a51a-16ddffe6fb40" providerId="AD" clId="Web-{0C1EF1BE-AD6F-4634-2AA5-C267759EF0A5}" dt="2023-10-12T17:34:03.393" v="85"/>
          <ac:grpSpMkLst>
            <pc:docMk/>
            <pc:sldMk cId="0" sldId="292"/>
            <ac:grpSpMk id="59396" creationId="{00000000-0000-0000-0000-000000000000}"/>
          </ac:grpSpMkLst>
        </pc:grpChg>
      </pc:sldChg>
      <pc:sldChg chg="delSp modSp mod modClrScheme chgLayout">
        <pc:chgData name="zeshan khan" userId="S::zeshan.khan@nu.edu.pk::860a7133-657c-43e7-a51a-16ddffe6fb40" providerId="AD" clId="Web-{0C1EF1BE-AD6F-4634-2AA5-C267759EF0A5}" dt="2023-10-12T17:34:06.378" v="86"/>
        <pc:sldMkLst>
          <pc:docMk/>
          <pc:sldMk cId="0" sldId="293"/>
        </pc:sldMkLst>
        <pc:spChg chg="mod ord">
          <ac:chgData name="zeshan khan" userId="S::zeshan.khan@nu.edu.pk::860a7133-657c-43e7-a51a-16ddffe6fb40" providerId="AD" clId="Web-{0C1EF1BE-AD6F-4634-2AA5-C267759EF0A5}" dt="2023-10-12T17:23:22.876" v="2"/>
          <ac:spMkLst>
            <pc:docMk/>
            <pc:sldMk cId="0" sldId="293"/>
            <ac:spMk id="61442" creationId="{00000000-0000-0000-0000-000000000000}"/>
          </ac:spMkLst>
        </pc:spChg>
        <pc:spChg chg="mod ord">
          <ac:chgData name="zeshan khan" userId="S::zeshan.khan@nu.edu.pk::860a7133-657c-43e7-a51a-16ddffe6fb40" providerId="AD" clId="Web-{0C1EF1BE-AD6F-4634-2AA5-C267759EF0A5}" dt="2023-10-12T17:23:22.876" v="2"/>
          <ac:spMkLst>
            <pc:docMk/>
            <pc:sldMk cId="0" sldId="293"/>
            <ac:spMk id="61443" creationId="{00000000-0000-0000-0000-000000000000}"/>
          </ac:spMkLst>
        </pc:spChg>
        <pc:grpChg chg="del">
          <ac:chgData name="zeshan khan" userId="S::zeshan.khan@nu.edu.pk::860a7133-657c-43e7-a51a-16ddffe6fb40" providerId="AD" clId="Web-{0C1EF1BE-AD6F-4634-2AA5-C267759EF0A5}" dt="2023-10-12T17:34:06.378" v="86"/>
          <ac:grpSpMkLst>
            <pc:docMk/>
            <pc:sldMk cId="0" sldId="293"/>
            <ac:grpSpMk id="61444" creationId="{00000000-0000-0000-0000-000000000000}"/>
          </ac:grpSpMkLst>
        </pc:grpChg>
      </pc:sldChg>
      <pc:sldChg chg="delSp modSp mod modClrScheme chgLayout">
        <pc:chgData name="zeshan khan" userId="S::zeshan.khan@nu.edu.pk::860a7133-657c-43e7-a51a-16ddffe6fb40" providerId="AD" clId="Web-{0C1EF1BE-AD6F-4634-2AA5-C267759EF0A5}" dt="2023-10-12T18:24:48.976" v="224" actId="14100"/>
        <pc:sldMkLst>
          <pc:docMk/>
          <pc:sldMk cId="0" sldId="296"/>
        </pc:sldMkLst>
        <pc:spChg chg="mod ord">
          <ac:chgData name="zeshan khan" userId="S::zeshan.khan@nu.edu.pk::860a7133-657c-43e7-a51a-16ddffe6fb40" providerId="AD" clId="Web-{0C1EF1BE-AD6F-4634-2AA5-C267759EF0A5}" dt="2023-10-12T18:24:48.976" v="224" actId="14100"/>
          <ac:spMkLst>
            <pc:docMk/>
            <pc:sldMk cId="0" sldId="296"/>
            <ac:spMk id="83970" creationId="{00000000-0000-0000-0000-000000000000}"/>
          </ac:spMkLst>
        </pc:spChg>
        <pc:grpChg chg="del">
          <ac:chgData name="zeshan khan" userId="S::zeshan.khan@nu.edu.pk::860a7133-657c-43e7-a51a-16ddffe6fb40" providerId="AD" clId="Web-{0C1EF1BE-AD6F-4634-2AA5-C267759EF0A5}" dt="2023-10-12T17:34:17.050" v="89"/>
          <ac:grpSpMkLst>
            <pc:docMk/>
            <pc:sldMk cId="0" sldId="296"/>
            <ac:grpSpMk id="83971" creationId="{00000000-0000-0000-0000-000000000000}"/>
          </ac:grpSpMkLst>
        </pc:grpChg>
      </pc:sldChg>
      <pc:sldChg chg="delSp modSp mod modClrScheme chgLayout">
        <pc:chgData name="zeshan khan" userId="S::zeshan.khan@nu.edu.pk::860a7133-657c-43e7-a51a-16ddffe6fb40" providerId="AD" clId="Web-{0C1EF1BE-AD6F-4634-2AA5-C267759EF0A5}" dt="2023-10-12T17:34:30.066" v="92"/>
        <pc:sldMkLst>
          <pc:docMk/>
          <pc:sldMk cId="0" sldId="299"/>
        </pc:sldMkLst>
        <pc:spChg chg="mod ord">
          <ac:chgData name="zeshan khan" userId="S::zeshan.khan@nu.edu.pk::860a7133-657c-43e7-a51a-16ddffe6fb40" providerId="AD" clId="Web-{0C1EF1BE-AD6F-4634-2AA5-C267759EF0A5}" dt="2023-10-12T17:23:22.876" v="2"/>
          <ac:spMkLst>
            <pc:docMk/>
            <pc:sldMk cId="0" sldId="299"/>
            <ac:spMk id="90114" creationId="{00000000-0000-0000-0000-000000000000}"/>
          </ac:spMkLst>
        </pc:spChg>
        <pc:spChg chg="mod ord">
          <ac:chgData name="zeshan khan" userId="S::zeshan.khan@nu.edu.pk::860a7133-657c-43e7-a51a-16ddffe6fb40" providerId="AD" clId="Web-{0C1EF1BE-AD6F-4634-2AA5-C267759EF0A5}" dt="2023-10-12T17:23:22.876" v="2"/>
          <ac:spMkLst>
            <pc:docMk/>
            <pc:sldMk cId="0" sldId="299"/>
            <ac:spMk id="90115" creationId="{00000000-0000-0000-0000-000000000000}"/>
          </ac:spMkLst>
        </pc:spChg>
        <pc:grpChg chg="del">
          <ac:chgData name="zeshan khan" userId="S::zeshan.khan@nu.edu.pk::860a7133-657c-43e7-a51a-16ddffe6fb40" providerId="AD" clId="Web-{0C1EF1BE-AD6F-4634-2AA5-C267759EF0A5}" dt="2023-10-12T17:34:30.066" v="92"/>
          <ac:grpSpMkLst>
            <pc:docMk/>
            <pc:sldMk cId="0" sldId="299"/>
            <ac:grpSpMk id="90116" creationId="{00000000-0000-0000-0000-000000000000}"/>
          </ac:grpSpMkLst>
        </pc:grpChg>
      </pc:sldChg>
      <pc:sldChg chg="delSp modSp mod modClrScheme chgLayout">
        <pc:chgData name="zeshan khan" userId="S::zeshan.khan@nu.edu.pk::860a7133-657c-43e7-a51a-16ddffe6fb40" providerId="AD" clId="Web-{0C1EF1BE-AD6F-4634-2AA5-C267759EF0A5}" dt="2023-10-12T17:34:32.504" v="93"/>
        <pc:sldMkLst>
          <pc:docMk/>
          <pc:sldMk cId="0" sldId="300"/>
        </pc:sldMkLst>
        <pc:spChg chg="mod ord">
          <ac:chgData name="zeshan khan" userId="S::zeshan.khan@nu.edu.pk::860a7133-657c-43e7-a51a-16ddffe6fb40" providerId="AD" clId="Web-{0C1EF1BE-AD6F-4634-2AA5-C267759EF0A5}" dt="2023-10-12T17:23:22.876" v="2"/>
          <ac:spMkLst>
            <pc:docMk/>
            <pc:sldMk cId="0" sldId="300"/>
            <ac:spMk id="92162" creationId="{00000000-0000-0000-0000-000000000000}"/>
          </ac:spMkLst>
        </pc:spChg>
        <pc:grpChg chg="del">
          <ac:chgData name="zeshan khan" userId="S::zeshan.khan@nu.edu.pk::860a7133-657c-43e7-a51a-16ddffe6fb40" providerId="AD" clId="Web-{0C1EF1BE-AD6F-4634-2AA5-C267759EF0A5}" dt="2023-10-12T17:34:32.504" v="93"/>
          <ac:grpSpMkLst>
            <pc:docMk/>
            <pc:sldMk cId="0" sldId="300"/>
            <ac:grpSpMk id="92163" creationId="{00000000-0000-0000-0000-000000000000}"/>
          </ac:grpSpMkLst>
        </pc:grpChg>
      </pc:sldChg>
      <pc:sldChg chg="delSp modSp mod modClrScheme chgLayout">
        <pc:chgData name="zeshan khan" userId="S::zeshan.khan@nu.edu.pk::860a7133-657c-43e7-a51a-16ddffe6fb40" providerId="AD" clId="Web-{0C1EF1BE-AD6F-4634-2AA5-C267759EF0A5}" dt="2023-10-12T17:34:27.019" v="91"/>
        <pc:sldMkLst>
          <pc:docMk/>
          <pc:sldMk cId="0" sldId="301"/>
        </pc:sldMkLst>
        <pc:spChg chg="mod ord">
          <ac:chgData name="zeshan khan" userId="S::zeshan.khan@nu.edu.pk::860a7133-657c-43e7-a51a-16ddffe6fb40" providerId="AD" clId="Web-{0C1EF1BE-AD6F-4634-2AA5-C267759EF0A5}" dt="2023-10-12T17:23:22.876" v="2"/>
          <ac:spMkLst>
            <pc:docMk/>
            <pc:sldMk cId="0" sldId="301"/>
            <ac:spMk id="86018" creationId="{00000000-0000-0000-0000-000000000000}"/>
          </ac:spMkLst>
        </pc:spChg>
        <pc:spChg chg="mod ord">
          <ac:chgData name="zeshan khan" userId="S::zeshan.khan@nu.edu.pk::860a7133-657c-43e7-a51a-16ddffe6fb40" providerId="AD" clId="Web-{0C1EF1BE-AD6F-4634-2AA5-C267759EF0A5}" dt="2023-10-12T17:23:22.876" v="2"/>
          <ac:spMkLst>
            <pc:docMk/>
            <pc:sldMk cId="0" sldId="301"/>
            <ac:spMk id="86019" creationId="{00000000-0000-0000-0000-000000000000}"/>
          </ac:spMkLst>
        </pc:spChg>
        <pc:grpChg chg="del">
          <ac:chgData name="zeshan khan" userId="S::zeshan.khan@nu.edu.pk::860a7133-657c-43e7-a51a-16ddffe6fb40" providerId="AD" clId="Web-{0C1EF1BE-AD6F-4634-2AA5-C267759EF0A5}" dt="2023-10-12T17:34:27.019" v="91"/>
          <ac:grpSpMkLst>
            <pc:docMk/>
            <pc:sldMk cId="0" sldId="301"/>
            <ac:grpSpMk id="86021" creationId="{00000000-0000-0000-0000-000000000000}"/>
          </ac:grpSpMkLst>
        </pc:grpChg>
      </pc:sldChg>
      <pc:sldChg chg="modSp mod modClrScheme chgLayout">
        <pc:chgData name="zeshan khan" userId="S::zeshan.khan@nu.edu.pk::860a7133-657c-43e7-a51a-16ddffe6fb40" providerId="AD" clId="Web-{0C1EF1BE-AD6F-4634-2AA5-C267759EF0A5}" dt="2023-10-12T17:27:21.992" v="33" actId="1076"/>
        <pc:sldMkLst>
          <pc:docMk/>
          <pc:sldMk cId="0" sldId="302"/>
        </pc:sldMkLst>
        <pc:spChg chg="mod ord">
          <ac:chgData name="zeshan khan" userId="S::zeshan.khan@nu.edu.pk::860a7133-657c-43e7-a51a-16ddffe6fb40" providerId="AD" clId="Web-{0C1EF1BE-AD6F-4634-2AA5-C267759EF0A5}" dt="2023-10-12T17:23:22.876" v="2"/>
          <ac:spMkLst>
            <pc:docMk/>
            <pc:sldMk cId="0" sldId="302"/>
            <ac:spMk id="22531" creationId="{00000000-0000-0000-0000-000000000000}"/>
          </ac:spMkLst>
        </pc:spChg>
        <pc:spChg chg="mod ord">
          <ac:chgData name="zeshan khan" userId="S::zeshan.khan@nu.edu.pk::860a7133-657c-43e7-a51a-16ddffe6fb40" providerId="AD" clId="Web-{0C1EF1BE-AD6F-4634-2AA5-C267759EF0A5}" dt="2023-10-12T17:23:22.876" v="2"/>
          <ac:spMkLst>
            <pc:docMk/>
            <pc:sldMk cId="0" sldId="302"/>
            <ac:spMk id="22532" creationId="{00000000-0000-0000-0000-000000000000}"/>
          </ac:spMkLst>
        </pc:spChg>
        <pc:graphicFrameChg chg="mod">
          <ac:chgData name="zeshan khan" userId="S::zeshan.khan@nu.edu.pk::860a7133-657c-43e7-a51a-16ddffe6fb40" providerId="AD" clId="Web-{0C1EF1BE-AD6F-4634-2AA5-C267759EF0A5}" dt="2023-10-12T17:27:21.992" v="33" actId="1076"/>
          <ac:graphicFrameMkLst>
            <pc:docMk/>
            <pc:sldMk cId="0" sldId="302"/>
            <ac:graphicFrameMk id="22530" creationId="{00000000-0000-0000-0000-000000000000}"/>
          </ac:graphicFrameMkLst>
        </pc:graphicFrameChg>
      </pc:sldChg>
      <pc:sldChg chg="modSp mod modClrScheme chgLayout">
        <pc:chgData name="zeshan khan" userId="S::zeshan.khan@nu.edu.pk::860a7133-657c-43e7-a51a-16ddffe6fb40" providerId="AD" clId="Web-{0C1EF1BE-AD6F-4634-2AA5-C267759EF0A5}" dt="2023-10-12T18:17:49.777" v="198" actId="14100"/>
        <pc:sldMkLst>
          <pc:docMk/>
          <pc:sldMk cId="0" sldId="303"/>
        </pc:sldMkLst>
        <pc:spChg chg="mod ord">
          <ac:chgData name="zeshan khan" userId="S::zeshan.khan@nu.edu.pk::860a7133-657c-43e7-a51a-16ddffe6fb40" providerId="AD" clId="Web-{0C1EF1BE-AD6F-4634-2AA5-C267759EF0A5}" dt="2023-10-12T18:17:49.777" v="198" actId="14100"/>
          <ac:spMkLst>
            <pc:docMk/>
            <pc:sldMk cId="0" sldId="303"/>
            <ac:spMk id="34819" creationId="{00000000-0000-0000-0000-000000000000}"/>
          </ac:spMkLst>
        </pc:spChg>
        <pc:spChg chg="mod ord">
          <ac:chgData name="zeshan khan" userId="S::zeshan.khan@nu.edu.pk::860a7133-657c-43e7-a51a-16ddffe6fb40" providerId="AD" clId="Web-{0C1EF1BE-AD6F-4634-2AA5-C267759EF0A5}" dt="2023-10-12T18:17:33.574" v="196" actId="14100"/>
          <ac:spMkLst>
            <pc:docMk/>
            <pc:sldMk cId="0" sldId="303"/>
            <ac:spMk id="34820" creationId="{00000000-0000-0000-0000-000000000000}"/>
          </ac:spMkLst>
        </pc:spChg>
        <pc:graphicFrameChg chg="mod">
          <ac:chgData name="zeshan khan" userId="S::zeshan.khan@nu.edu.pk::860a7133-657c-43e7-a51a-16ddffe6fb40" providerId="AD" clId="Web-{0C1EF1BE-AD6F-4634-2AA5-C267759EF0A5}" dt="2023-10-12T18:17:15.761" v="191" actId="1076"/>
          <ac:graphicFrameMkLst>
            <pc:docMk/>
            <pc:sldMk cId="0" sldId="303"/>
            <ac:graphicFrameMk id="34818" creationId="{00000000-0000-0000-0000-000000000000}"/>
          </ac:graphicFrameMkLst>
        </pc:graphicFrameChg>
      </pc:sldChg>
      <pc:sldChg chg="addSp delSp modSp mod modClrScheme chgLayout">
        <pc:chgData name="zeshan khan" userId="S::zeshan.khan@nu.edu.pk::860a7133-657c-43e7-a51a-16ddffe6fb40" providerId="AD" clId="Web-{0C1EF1BE-AD6F-4634-2AA5-C267759EF0A5}" dt="2023-10-12T18:22:51.770" v="209"/>
        <pc:sldMkLst>
          <pc:docMk/>
          <pc:sldMk cId="0" sldId="304"/>
        </pc:sldMkLst>
        <pc:spChg chg="mod ord">
          <ac:chgData name="zeshan khan" userId="S::zeshan.khan@nu.edu.pk::860a7133-657c-43e7-a51a-16ddffe6fb40" providerId="AD" clId="Web-{0C1EF1BE-AD6F-4634-2AA5-C267759EF0A5}" dt="2023-10-12T17:23:22.876" v="2"/>
          <ac:spMkLst>
            <pc:docMk/>
            <pc:sldMk cId="0" sldId="304"/>
            <ac:spMk id="40964" creationId="{00000000-0000-0000-0000-000000000000}"/>
          </ac:spMkLst>
        </pc:spChg>
        <pc:spChg chg="mod ord">
          <ac:chgData name="zeshan khan" userId="S::zeshan.khan@nu.edu.pk::860a7133-657c-43e7-a51a-16ddffe6fb40" providerId="AD" clId="Web-{0C1EF1BE-AD6F-4634-2AA5-C267759EF0A5}" dt="2023-10-12T17:32:42.110" v="69" actId="14100"/>
          <ac:spMkLst>
            <pc:docMk/>
            <pc:sldMk cId="0" sldId="304"/>
            <ac:spMk id="40965" creationId="{00000000-0000-0000-0000-000000000000}"/>
          </ac:spMkLst>
        </pc:spChg>
        <pc:graphicFrameChg chg="mod">
          <ac:chgData name="zeshan khan" userId="S::zeshan.khan@nu.edu.pk::860a7133-657c-43e7-a51a-16ddffe6fb40" providerId="AD" clId="Web-{0C1EF1BE-AD6F-4634-2AA5-C267759EF0A5}" dt="2023-10-12T17:32:02.406" v="61" actId="1076"/>
          <ac:graphicFrameMkLst>
            <pc:docMk/>
            <pc:sldMk cId="0" sldId="304"/>
            <ac:graphicFrameMk id="40963" creationId="{00000000-0000-0000-0000-000000000000}"/>
          </ac:graphicFrameMkLst>
        </pc:graphicFrameChg>
        <pc:picChg chg="add del mod">
          <ac:chgData name="zeshan khan" userId="S::zeshan.khan@nu.edu.pk::860a7133-657c-43e7-a51a-16ddffe6fb40" providerId="AD" clId="Web-{0C1EF1BE-AD6F-4634-2AA5-C267759EF0A5}" dt="2023-10-12T18:22:51.770" v="209"/>
          <ac:picMkLst>
            <pc:docMk/>
            <pc:sldMk cId="0" sldId="304"/>
            <ac:picMk id="40966" creationId="{00000000-0000-0000-0000-000000000000}"/>
          </ac:picMkLst>
        </pc:picChg>
      </pc:sldChg>
      <pc:sldChg chg="delSp modSp mod modClrScheme chgLayout">
        <pc:chgData name="zeshan khan" userId="S::zeshan.khan@nu.edu.pk::860a7133-657c-43e7-a51a-16ddffe6fb40" providerId="AD" clId="Web-{0C1EF1BE-AD6F-4634-2AA5-C267759EF0A5}" dt="2023-10-12T18:23:29.474" v="210"/>
        <pc:sldMkLst>
          <pc:docMk/>
          <pc:sldMk cId="0" sldId="305"/>
        </pc:sldMkLst>
        <pc:spChg chg="mod ord">
          <ac:chgData name="zeshan khan" userId="S::zeshan.khan@nu.edu.pk::860a7133-657c-43e7-a51a-16ddffe6fb40" providerId="AD" clId="Web-{0C1EF1BE-AD6F-4634-2AA5-C267759EF0A5}" dt="2023-10-12T17:23:22.876" v="2"/>
          <ac:spMkLst>
            <pc:docMk/>
            <pc:sldMk cId="0" sldId="305"/>
            <ac:spMk id="45060" creationId="{00000000-0000-0000-0000-000000000000}"/>
          </ac:spMkLst>
        </pc:spChg>
        <pc:spChg chg="mod ord">
          <ac:chgData name="zeshan khan" userId="S::zeshan.khan@nu.edu.pk::860a7133-657c-43e7-a51a-16ddffe6fb40" providerId="AD" clId="Web-{0C1EF1BE-AD6F-4634-2AA5-C267759EF0A5}" dt="2023-10-12T17:33:00.267" v="74" actId="20577"/>
          <ac:spMkLst>
            <pc:docMk/>
            <pc:sldMk cId="0" sldId="305"/>
            <ac:spMk id="45061" creationId="{00000000-0000-0000-0000-000000000000}"/>
          </ac:spMkLst>
        </pc:spChg>
        <pc:picChg chg="del">
          <ac:chgData name="zeshan khan" userId="S::zeshan.khan@nu.edu.pk::860a7133-657c-43e7-a51a-16ddffe6fb40" providerId="AD" clId="Web-{0C1EF1BE-AD6F-4634-2AA5-C267759EF0A5}" dt="2023-10-12T18:23:29.474" v="210"/>
          <ac:picMkLst>
            <pc:docMk/>
            <pc:sldMk cId="0" sldId="305"/>
            <ac:picMk id="45062" creationId="{00000000-0000-0000-0000-000000000000}"/>
          </ac:picMkLst>
        </pc:picChg>
      </pc:sldChg>
      <pc:sldChg chg="delSp modSp mod modClrScheme chgLayout">
        <pc:chgData name="zeshan khan" userId="S::zeshan.khan@nu.edu.pk::860a7133-657c-43e7-a51a-16ddffe6fb40" providerId="AD" clId="Web-{0C1EF1BE-AD6F-4634-2AA5-C267759EF0A5}" dt="2023-10-12T18:23:47.693" v="211"/>
        <pc:sldMkLst>
          <pc:docMk/>
          <pc:sldMk cId="0" sldId="306"/>
        </pc:sldMkLst>
        <pc:spChg chg="mod ord">
          <ac:chgData name="zeshan khan" userId="S::zeshan.khan@nu.edu.pk::860a7133-657c-43e7-a51a-16ddffe6fb40" providerId="AD" clId="Web-{0C1EF1BE-AD6F-4634-2AA5-C267759EF0A5}" dt="2023-10-12T17:23:22.876" v="2"/>
          <ac:spMkLst>
            <pc:docMk/>
            <pc:sldMk cId="0" sldId="306"/>
            <ac:spMk id="49156" creationId="{00000000-0000-0000-0000-000000000000}"/>
          </ac:spMkLst>
        </pc:spChg>
        <pc:spChg chg="mod ord">
          <ac:chgData name="zeshan khan" userId="S::zeshan.khan@nu.edu.pk::860a7133-657c-43e7-a51a-16ddffe6fb40" providerId="AD" clId="Web-{0C1EF1BE-AD6F-4634-2AA5-C267759EF0A5}" dt="2023-10-12T17:33:27.986" v="78" actId="14100"/>
          <ac:spMkLst>
            <pc:docMk/>
            <pc:sldMk cId="0" sldId="306"/>
            <ac:spMk id="49157" creationId="{00000000-0000-0000-0000-000000000000}"/>
          </ac:spMkLst>
        </pc:spChg>
        <pc:graphicFrameChg chg="mod">
          <ac:chgData name="zeshan khan" userId="S::zeshan.khan@nu.edu.pk::860a7133-657c-43e7-a51a-16ddffe6fb40" providerId="AD" clId="Web-{0C1EF1BE-AD6F-4634-2AA5-C267759EF0A5}" dt="2023-10-12T17:33:30.611" v="79" actId="1076"/>
          <ac:graphicFrameMkLst>
            <pc:docMk/>
            <pc:sldMk cId="0" sldId="306"/>
            <ac:graphicFrameMk id="49155" creationId="{00000000-0000-0000-0000-000000000000}"/>
          </ac:graphicFrameMkLst>
        </pc:graphicFrameChg>
        <pc:picChg chg="del mod">
          <ac:chgData name="zeshan khan" userId="S::zeshan.khan@nu.edu.pk::860a7133-657c-43e7-a51a-16ddffe6fb40" providerId="AD" clId="Web-{0C1EF1BE-AD6F-4634-2AA5-C267759EF0A5}" dt="2023-10-12T18:23:47.693" v="211"/>
          <ac:picMkLst>
            <pc:docMk/>
            <pc:sldMk cId="0" sldId="306"/>
            <ac:picMk id="49158" creationId="{00000000-0000-0000-0000-000000000000}"/>
          </ac:picMkLst>
        </pc:picChg>
      </pc:sldChg>
      <pc:sldChg chg="delSp modSp mod modClrScheme chgLayout">
        <pc:chgData name="zeshan khan" userId="S::zeshan.khan@nu.edu.pk::860a7133-657c-43e7-a51a-16ddffe6fb40" providerId="AD" clId="Web-{0C1EF1BE-AD6F-4634-2AA5-C267759EF0A5}" dt="2023-10-12T17:34:00.909" v="84"/>
        <pc:sldMkLst>
          <pc:docMk/>
          <pc:sldMk cId="0" sldId="307"/>
        </pc:sldMkLst>
        <pc:spChg chg="mod ord">
          <ac:chgData name="zeshan khan" userId="S::zeshan.khan@nu.edu.pk::860a7133-657c-43e7-a51a-16ddffe6fb40" providerId="AD" clId="Web-{0C1EF1BE-AD6F-4634-2AA5-C267759EF0A5}" dt="2023-10-12T17:23:22.876" v="2"/>
          <ac:spMkLst>
            <pc:docMk/>
            <pc:sldMk cId="0" sldId="307"/>
            <ac:spMk id="57346" creationId="{00000000-0000-0000-0000-000000000000}"/>
          </ac:spMkLst>
        </pc:spChg>
        <pc:grpChg chg="del">
          <ac:chgData name="zeshan khan" userId="S::zeshan.khan@nu.edu.pk::860a7133-657c-43e7-a51a-16ddffe6fb40" providerId="AD" clId="Web-{0C1EF1BE-AD6F-4634-2AA5-C267759EF0A5}" dt="2023-10-12T17:34:00.909" v="84"/>
          <ac:grpSpMkLst>
            <pc:docMk/>
            <pc:sldMk cId="0" sldId="307"/>
            <ac:grpSpMk id="57347" creationId="{00000000-0000-0000-0000-000000000000}"/>
          </ac:grpSpMkLst>
        </pc:grpChg>
      </pc:sldChg>
      <pc:sldChg chg="modSp mod modClrScheme chgLayout">
        <pc:chgData name="zeshan khan" userId="S::zeshan.khan@nu.edu.pk::860a7133-657c-43e7-a51a-16ddffe6fb40" providerId="AD" clId="Web-{0C1EF1BE-AD6F-4634-2AA5-C267759EF0A5}" dt="2023-10-12T18:21:44.127" v="208" actId="20577"/>
        <pc:sldMkLst>
          <pc:docMk/>
          <pc:sldMk cId="0" sldId="308"/>
        </pc:sldMkLst>
        <pc:spChg chg="mod ord">
          <ac:chgData name="zeshan khan" userId="S::zeshan.khan@nu.edu.pk::860a7133-657c-43e7-a51a-16ddffe6fb40" providerId="AD" clId="Web-{0C1EF1BE-AD6F-4634-2AA5-C267759EF0A5}" dt="2023-10-12T17:23:22.876" v="2"/>
          <ac:spMkLst>
            <pc:docMk/>
            <pc:sldMk cId="0" sldId="308"/>
            <ac:spMk id="38914" creationId="{00000000-0000-0000-0000-000000000000}"/>
          </ac:spMkLst>
        </pc:spChg>
        <pc:spChg chg="mod ord">
          <ac:chgData name="zeshan khan" userId="S::zeshan.khan@nu.edu.pk::860a7133-657c-43e7-a51a-16ddffe6fb40" providerId="AD" clId="Web-{0C1EF1BE-AD6F-4634-2AA5-C267759EF0A5}" dt="2023-10-12T18:21:44.127" v="208" actId="20577"/>
          <ac:spMkLst>
            <pc:docMk/>
            <pc:sldMk cId="0" sldId="308"/>
            <ac:spMk id="38915" creationId="{00000000-0000-0000-0000-000000000000}"/>
          </ac:spMkLst>
        </pc:spChg>
      </pc:sldChg>
      <pc:sldChg chg="modSp mod modClrScheme chgLayout">
        <pc:chgData name="zeshan khan" userId="S::zeshan.khan@nu.edu.pk::860a7133-657c-43e7-a51a-16ddffe6fb40" providerId="AD" clId="Web-{0C1EF1BE-AD6F-4634-2AA5-C267759EF0A5}" dt="2023-10-12T18:24:01.912" v="212" actId="1076"/>
        <pc:sldMkLst>
          <pc:docMk/>
          <pc:sldMk cId="0" sldId="309"/>
        </pc:sldMkLst>
        <pc:spChg chg="mod ord">
          <ac:chgData name="zeshan khan" userId="S::zeshan.khan@nu.edu.pk::860a7133-657c-43e7-a51a-16ddffe6fb40" providerId="AD" clId="Web-{0C1EF1BE-AD6F-4634-2AA5-C267759EF0A5}" dt="2023-10-12T17:23:22.876" v="2"/>
          <ac:spMkLst>
            <pc:docMk/>
            <pc:sldMk cId="0" sldId="309"/>
            <ac:spMk id="63491" creationId="{00000000-0000-0000-0000-000000000000}"/>
          </ac:spMkLst>
        </pc:spChg>
        <pc:spChg chg="mod ord">
          <ac:chgData name="zeshan khan" userId="S::zeshan.khan@nu.edu.pk::860a7133-657c-43e7-a51a-16ddffe6fb40" providerId="AD" clId="Web-{0C1EF1BE-AD6F-4634-2AA5-C267759EF0A5}" dt="2023-10-12T17:23:22.876" v="2"/>
          <ac:spMkLst>
            <pc:docMk/>
            <pc:sldMk cId="0" sldId="309"/>
            <ac:spMk id="63492" creationId="{00000000-0000-0000-0000-000000000000}"/>
          </ac:spMkLst>
        </pc:spChg>
        <pc:graphicFrameChg chg="mod">
          <ac:chgData name="zeshan khan" userId="S::zeshan.khan@nu.edu.pk::860a7133-657c-43e7-a51a-16ddffe6fb40" providerId="AD" clId="Web-{0C1EF1BE-AD6F-4634-2AA5-C267759EF0A5}" dt="2023-10-12T18:24:01.912" v="212" actId="1076"/>
          <ac:graphicFrameMkLst>
            <pc:docMk/>
            <pc:sldMk cId="0" sldId="309"/>
            <ac:graphicFrameMk id="63490" creationId="{00000000-0000-0000-0000-000000000000}"/>
          </ac:graphicFrameMkLst>
        </pc:graphicFrameChg>
      </pc:sldChg>
      <pc:sldChg chg="modSp mod modClrScheme chgLayout">
        <pc:chgData name="zeshan khan" userId="S::zeshan.khan@nu.edu.pk::860a7133-657c-43e7-a51a-16ddffe6fb40" providerId="AD" clId="Web-{0C1EF1BE-AD6F-4634-2AA5-C267759EF0A5}" dt="2023-10-12T18:24:11.210" v="215" actId="1076"/>
        <pc:sldMkLst>
          <pc:docMk/>
          <pc:sldMk cId="0" sldId="310"/>
        </pc:sldMkLst>
        <pc:spChg chg="mod ord">
          <ac:chgData name="zeshan khan" userId="S::zeshan.khan@nu.edu.pk::860a7133-657c-43e7-a51a-16ddffe6fb40" providerId="AD" clId="Web-{0C1EF1BE-AD6F-4634-2AA5-C267759EF0A5}" dt="2023-10-12T17:23:22.876" v="2"/>
          <ac:spMkLst>
            <pc:docMk/>
            <pc:sldMk cId="0" sldId="310"/>
            <ac:spMk id="67588" creationId="{00000000-0000-0000-0000-000000000000}"/>
          </ac:spMkLst>
        </pc:spChg>
        <pc:spChg chg="mod ord">
          <ac:chgData name="zeshan khan" userId="S::zeshan.khan@nu.edu.pk::860a7133-657c-43e7-a51a-16ddffe6fb40" providerId="AD" clId="Web-{0C1EF1BE-AD6F-4634-2AA5-C267759EF0A5}" dt="2023-10-12T17:23:22.876" v="2"/>
          <ac:spMkLst>
            <pc:docMk/>
            <pc:sldMk cId="0" sldId="310"/>
            <ac:spMk id="67589" creationId="{00000000-0000-0000-0000-000000000000}"/>
          </ac:spMkLst>
        </pc:spChg>
        <pc:graphicFrameChg chg="mod">
          <ac:chgData name="zeshan khan" userId="S::zeshan.khan@nu.edu.pk::860a7133-657c-43e7-a51a-16ddffe6fb40" providerId="AD" clId="Web-{0C1EF1BE-AD6F-4634-2AA5-C267759EF0A5}" dt="2023-10-12T18:24:11.210" v="215" actId="1076"/>
          <ac:graphicFrameMkLst>
            <pc:docMk/>
            <pc:sldMk cId="0" sldId="310"/>
            <ac:graphicFrameMk id="67586" creationId="{00000000-0000-0000-0000-000000000000}"/>
          </ac:graphicFrameMkLst>
        </pc:graphicFrameChg>
        <pc:graphicFrameChg chg="mod">
          <ac:chgData name="zeshan khan" userId="S::zeshan.khan@nu.edu.pk::860a7133-657c-43e7-a51a-16ddffe6fb40" providerId="AD" clId="Web-{0C1EF1BE-AD6F-4634-2AA5-C267759EF0A5}" dt="2023-10-12T18:24:10.100" v="214" actId="1076"/>
          <ac:graphicFrameMkLst>
            <pc:docMk/>
            <pc:sldMk cId="0" sldId="310"/>
            <ac:graphicFrameMk id="67587" creationId="{00000000-0000-0000-0000-000000000000}"/>
          </ac:graphicFrameMkLst>
        </pc:graphicFrameChg>
      </pc:sldChg>
      <pc:sldChg chg="modSp mod modClrScheme chgLayout">
        <pc:chgData name="zeshan khan" userId="S::zeshan.khan@nu.edu.pk::860a7133-657c-43e7-a51a-16ddffe6fb40" providerId="AD" clId="Web-{0C1EF1BE-AD6F-4634-2AA5-C267759EF0A5}" dt="2023-10-12T18:24:30.632" v="221" actId="1076"/>
        <pc:sldMkLst>
          <pc:docMk/>
          <pc:sldMk cId="0" sldId="311"/>
        </pc:sldMkLst>
        <pc:spChg chg="mod ord">
          <ac:chgData name="zeshan khan" userId="S::zeshan.khan@nu.edu.pk::860a7133-657c-43e7-a51a-16ddffe6fb40" providerId="AD" clId="Web-{0C1EF1BE-AD6F-4634-2AA5-C267759EF0A5}" dt="2023-10-12T17:23:22.876" v="2"/>
          <ac:spMkLst>
            <pc:docMk/>
            <pc:sldMk cId="0" sldId="311"/>
            <ac:spMk id="71683" creationId="{00000000-0000-0000-0000-000000000000}"/>
          </ac:spMkLst>
        </pc:spChg>
        <pc:spChg chg="mod ord">
          <ac:chgData name="zeshan khan" userId="S::zeshan.khan@nu.edu.pk::860a7133-657c-43e7-a51a-16ddffe6fb40" providerId="AD" clId="Web-{0C1EF1BE-AD6F-4634-2AA5-C267759EF0A5}" dt="2023-10-12T18:24:29.976" v="220" actId="20577"/>
          <ac:spMkLst>
            <pc:docMk/>
            <pc:sldMk cId="0" sldId="311"/>
            <ac:spMk id="71684" creationId="{00000000-0000-0000-0000-000000000000}"/>
          </ac:spMkLst>
        </pc:spChg>
        <pc:graphicFrameChg chg="mod">
          <ac:chgData name="zeshan khan" userId="S::zeshan.khan@nu.edu.pk::860a7133-657c-43e7-a51a-16ddffe6fb40" providerId="AD" clId="Web-{0C1EF1BE-AD6F-4634-2AA5-C267759EF0A5}" dt="2023-10-12T18:24:30.632" v="221" actId="1076"/>
          <ac:graphicFrameMkLst>
            <pc:docMk/>
            <pc:sldMk cId="0" sldId="311"/>
            <ac:graphicFrameMk id="71682" creationId="{00000000-0000-0000-0000-000000000000}"/>
          </ac:graphicFrameMkLst>
        </pc:graphicFrameChg>
      </pc:sldChg>
      <pc:sldChg chg="modSp mod modClrScheme chgLayout">
        <pc:chgData name="zeshan khan" userId="S::zeshan.khan@nu.edu.pk::860a7133-657c-43e7-a51a-16ddffe6fb40" providerId="AD" clId="Web-{0C1EF1BE-AD6F-4634-2AA5-C267759EF0A5}" dt="2023-10-12T17:23:22.876" v="2"/>
        <pc:sldMkLst>
          <pc:docMk/>
          <pc:sldMk cId="0" sldId="312"/>
        </pc:sldMkLst>
        <pc:spChg chg="mod ord">
          <ac:chgData name="zeshan khan" userId="S::zeshan.khan@nu.edu.pk::860a7133-657c-43e7-a51a-16ddffe6fb40" providerId="AD" clId="Web-{0C1EF1BE-AD6F-4634-2AA5-C267759EF0A5}" dt="2023-10-12T17:23:22.876" v="2"/>
          <ac:spMkLst>
            <pc:docMk/>
            <pc:sldMk cId="0" sldId="312"/>
            <ac:spMk id="75779" creationId="{00000000-0000-0000-0000-000000000000}"/>
          </ac:spMkLst>
        </pc:spChg>
        <pc:spChg chg="mod ord">
          <ac:chgData name="zeshan khan" userId="S::zeshan.khan@nu.edu.pk::860a7133-657c-43e7-a51a-16ddffe6fb40" providerId="AD" clId="Web-{0C1EF1BE-AD6F-4634-2AA5-C267759EF0A5}" dt="2023-10-12T17:23:22.876" v="2"/>
          <ac:spMkLst>
            <pc:docMk/>
            <pc:sldMk cId="0" sldId="312"/>
            <ac:spMk id="75780" creationId="{00000000-0000-0000-0000-000000000000}"/>
          </ac:spMkLst>
        </pc:spChg>
      </pc:sldChg>
      <pc:sldChg chg="modSp mod modClrScheme chgLayout">
        <pc:chgData name="zeshan khan" userId="S::zeshan.khan@nu.edu.pk::860a7133-657c-43e7-a51a-16ddffe6fb40" providerId="AD" clId="Web-{0C1EF1BE-AD6F-4634-2AA5-C267759EF0A5}" dt="2023-10-12T17:23:22.876" v="2"/>
        <pc:sldMkLst>
          <pc:docMk/>
          <pc:sldMk cId="0" sldId="313"/>
        </pc:sldMkLst>
        <pc:spChg chg="mod ord">
          <ac:chgData name="zeshan khan" userId="S::zeshan.khan@nu.edu.pk::860a7133-657c-43e7-a51a-16ddffe6fb40" providerId="AD" clId="Web-{0C1EF1BE-AD6F-4634-2AA5-C267759EF0A5}" dt="2023-10-12T17:23:22.876" v="2"/>
          <ac:spMkLst>
            <pc:docMk/>
            <pc:sldMk cId="0" sldId="313"/>
            <ac:spMk id="88067" creationId="{00000000-0000-0000-0000-000000000000}"/>
          </ac:spMkLst>
        </pc:spChg>
        <pc:spChg chg="mod ord">
          <ac:chgData name="zeshan khan" userId="S::zeshan.khan@nu.edu.pk::860a7133-657c-43e7-a51a-16ddffe6fb40" providerId="AD" clId="Web-{0C1EF1BE-AD6F-4634-2AA5-C267759EF0A5}" dt="2023-10-12T17:23:22.876" v="2"/>
          <ac:spMkLst>
            <pc:docMk/>
            <pc:sldMk cId="0" sldId="313"/>
            <ac:spMk id="88068" creationId="{00000000-0000-0000-0000-000000000000}"/>
          </ac:spMkLst>
        </pc:spChg>
      </pc:sldChg>
      <pc:sldChg chg="delSp modSp mod modClrScheme chgLayout">
        <pc:chgData name="zeshan khan" userId="S::zeshan.khan@nu.edu.pk::860a7133-657c-43e7-a51a-16ddffe6fb40" providerId="AD" clId="Web-{0C1EF1BE-AD6F-4634-2AA5-C267759EF0A5}" dt="2023-10-12T17:35:42.365" v="97" actId="20577"/>
        <pc:sldMkLst>
          <pc:docMk/>
          <pc:sldMk cId="1280796151" sldId="330"/>
        </pc:sldMkLst>
        <pc:spChg chg="mod ord">
          <ac:chgData name="zeshan khan" userId="S::zeshan.khan@nu.edu.pk::860a7133-657c-43e7-a51a-16ddffe6fb40" providerId="AD" clId="Web-{0C1EF1BE-AD6F-4634-2AA5-C267759EF0A5}" dt="2023-10-12T17:24:14.847" v="7" actId="20577"/>
          <ac:spMkLst>
            <pc:docMk/>
            <pc:sldMk cId="1280796151" sldId="330"/>
            <ac:spMk id="18434" creationId="{00000000-0000-0000-0000-000000000000}"/>
          </ac:spMkLst>
        </pc:spChg>
        <pc:spChg chg="mod ord">
          <ac:chgData name="zeshan khan" userId="S::zeshan.khan@nu.edu.pk::860a7133-657c-43e7-a51a-16ddffe6fb40" providerId="AD" clId="Web-{0C1EF1BE-AD6F-4634-2AA5-C267759EF0A5}" dt="2023-10-12T17:35:42.365" v="97" actId="20577"/>
          <ac:spMkLst>
            <pc:docMk/>
            <pc:sldMk cId="1280796151" sldId="330"/>
            <ac:spMk id="18435" creationId="{00000000-0000-0000-0000-000000000000}"/>
          </ac:spMkLst>
        </pc:spChg>
        <pc:picChg chg="del">
          <ac:chgData name="zeshan khan" userId="S::zeshan.khan@nu.edu.pk::860a7133-657c-43e7-a51a-16ddffe6fb40" providerId="AD" clId="Web-{0C1EF1BE-AD6F-4634-2AA5-C267759EF0A5}" dt="2023-10-12T17:23:07.141" v="0"/>
          <ac:picMkLst>
            <pc:docMk/>
            <pc:sldMk cId="1280796151" sldId="330"/>
            <ac:picMk id="4" creationId="{00000000-0000-0000-0000-000000000000}"/>
          </ac:picMkLst>
        </pc:picChg>
        <pc:picChg chg="del">
          <ac:chgData name="zeshan khan" userId="S::zeshan.khan@nu.edu.pk::860a7133-657c-43e7-a51a-16ddffe6fb40" providerId="AD" clId="Web-{0C1EF1BE-AD6F-4634-2AA5-C267759EF0A5}" dt="2023-10-12T17:23:08.516" v="1"/>
          <ac:picMkLst>
            <pc:docMk/>
            <pc:sldMk cId="1280796151" sldId="330"/>
            <ac:picMk id="5" creationId="{00000000-0000-0000-0000-000000000000}"/>
          </ac:picMkLst>
        </pc:picChg>
      </pc:sldChg>
      <pc:sldChg chg="addSp delSp modSp mod setBg modClrScheme chgLayout">
        <pc:chgData name="zeshan khan" userId="S::zeshan.khan@nu.edu.pk::860a7133-657c-43e7-a51a-16ddffe6fb40" providerId="AD" clId="Web-{0C1EF1BE-AD6F-4634-2AA5-C267759EF0A5}" dt="2023-10-12T17:39:28.824" v="109"/>
        <pc:sldMkLst>
          <pc:docMk/>
          <pc:sldMk cId="2550294911" sldId="331"/>
        </pc:sldMkLst>
        <pc:spChg chg="mod ord">
          <ac:chgData name="zeshan khan" userId="S::zeshan.khan@nu.edu.pk::860a7133-657c-43e7-a51a-16ddffe6fb40" providerId="AD" clId="Web-{0C1EF1BE-AD6F-4634-2AA5-C267759EF0A5}" dt="2023-10-12T17:39:28.824" v="109"/>
          <ac:spMkLst>
            <pc:docMk/>
            <pc:sldMk cId="2550294911" sldId="331"/>
            <ac:spMk id="5122" creationId="{00000000-0000-0000-0000-000000000000}"/>
          </ac:spMkLst>
        </pc:spChg>
        <pc:spChg chg="del mod ord">
          <ac:chgData name="zeshan khan" userId="S::zeshan.khan@nu.edu.pk::860a7133-657c-43e7-a51a-16ddffe6fb40" providerId="AD" clId="Web-{0C1EF1BE-AD6F-4634-2AA5-C267759EF0A5}" dt="2023-10-12T17:39:28.824" v="109"/>
          <ac:spMkLst>
            <pc:docMk/>
            <pc:sldMk cId="2550294911" sldId="331"/>
            <ac:spMk id="5123" creationId="{00000000-0000-0000-0000-000000000000}"/>
          </ac:spMkLst>
        </pc:spChg>
        <pc:spChg chg="add">
          <ac:chgData name="zeshan khan" userId="S::zeshan.khan@nu.edu.pk::860a7133-657c-43e7-a51a-16ddffe6fb40" providerId="AD" clId="Web-{0C1EF1BE-AD6F-4634-2AA5-C267759EF0A5}" dt="2023-10-12T17:39:28.824" v="109"/>
          <ac:spMkLst>
            <pc:docMk/>
            <pc:sldMk cId="2550294911" sldId="331"/>
            <ac:spMk id="5129" creationId="{BF7E8610-2DF7-4AF0-B876-0F3B7882A6B7}"/>
          </ac:spMkLst>
        </pc:spChg>
        <pc:spChg chg="add">
          <ac:chgData name="zeshan khan" userId="S::zeshan.khan@nu.edu.pk::860a7133-657c-43e7-a51a-16ddffe6fb40" providerId="AD" clId="Web-{0C1EF1BE-AD6F-4634-2AA5-C267759EF0A5}" dt="2023-10-12T17:39:28.824" v="109"/>
          <ac:spMkLst>
            <pc:docMk/>
            <pc:sldMk cId="2550294911" sldId="331"/>
            <ac:spMk id="5131" creationId="{C1C8C023-62A6-4DA0-8DF4-3F4EA94090DE}"/>
          </ac:spMkLst>
        </pc:spChg>
        <pc:spChg chg="add">
          <ac:chgData name="zeshan khan" userId="S::zeshan.khan@nu.edu.pk::860a7133-657c-43e7-a51a-16ddffe6fb40" providerId="AD" clId="Web-{0C1EF1BE-AD6F-4634-2AA5-C267759EF0A5}" dt="2023-10-12T17:39:28.824" v="109"/>
          <ac:spMkLst>
            <pc:docMk/>
            <pc:sldMk cId="2550294911" sldId="331"/>
            <ac:spMk id="5133" creationId="{26B9FE07-322E-43FB-8707-C9826BD903EB}"/>
          </ac:spMkLst>
        </pc:spChg>
        <pc:graphicFrameChg chg="add">
          <ac:chgData name="zeshan khan" userId="S::zeshan.khan@nu.edu.pk::860a7133-657c-43e7-a51a-16ddffe6fb40" providerId="AD" clId="Web-{0C1EF1BE-AD6F-4634-2AA5-C267759EF0A5}" dt="2023-10-12T17:39:28.824" v="109"/>
          <ac:graphicFrameMkLst>
            <pc:docMk/>
            <pc:sldMk cId="2550294911" sldId="331"/>
            <ac:graphicFrameMk id="5125" creationId="{556EF6CD-5B2F-3BAC-ECD3-C0EA3C370D89}"/>
          </ac:graphicFrameMkLst>
        </pc:graphicFrameChg>
      </pc:sldChg>
      <pc:sldChg chg="modSp mod modClrScheme modShow chgLayout">
        <pc:chgData name="zeshan khan" userId="S::zeshan.khan@nu.edu.pk::860a7133-657c-43e7-a51a-16ddffe6fb40" providerId="AD" clId="Web-{0C1EF1BE-AD6F-4634-2AA5-C267759EF0A5}" dt="2023-10-12T17:43:49.972" v="110"/>
        <pc:sldMkLst>
          <pc:docMk/>
          <pc:sldMk cId="3818189622" sldId="332"/>
        </pc:sldMkLst>
        <pc:spChg chg="mod">
          <ac:chgData name="zeshan khan" userId="S::zeshan.khan@nu.edu.pk::860a7133-657c-43e7-a51a-16ddffe6fb40" providerId="AD" clId="Web-{0C1EF1BE-AD6F-4634-2AA5-C267759EF0A5}" dt="2023-10-12T17:26:58.694" v="30" actId="1076"/>
          <ac:spMkLst>
            <pc:docMk/>
            <pc:sldMk cId="3818189622" sldId="332"/>
            <ac:spMk id="2" creationId="{00000000-0000-0000-0000-000000000000}"/>
          </ac:spMkLst>
        </pc:spChg>
        <pc:spChg chg="mod ord">
          <ac:chgData name="zeshan khan" userId="S::zeshan.khan@nu.edu.pk::860a7133-657c-43e7-a51a-16ddffe6fb40" providerId="AD" clId="Web-{0C1EF1BE-AD6F-4634-2AA5-C267759EF0A5}" dt="2023-10-12T17:26:44.475" v="29" actId="1076"/>
          <ac:spMkLst>
            <pc:docMk/>
            <pc:sldMk cId="3818189622" sldId="332"/>
            <ac:spMk id="7170" creationId="{00000000-0000-0000-0000-000000000000}"/>
          </ac:spMkLst>
        </pc:spChg>
        <pc:picChg chg="mod">
          <ac:chgData name="zeshan khan" userId="S::zeshan.khan@nu.edu.pk::860a7133-657c-43e7-a51a-16ddffe6fb40" providerId="AD" clId="Web-{0C1EF1BE-AD6F-4634-2AA5-C267759EF0A5}" dt="2023-10-12T17:27:03.507" v="31" actId="1076"/>
          <ac:picMkLst>
            <pc:docMk/>
            <pc:sldMk cId="3818189622" sldId="332"/>
            <ac:picMk id="7" creationId="{00000000-0000-0000-0000-000000000000}"/>
          </ac:picMkLst>
        </pc:picChg>
      </pc:sldChg>
      <pc:sldChg chg="modSp mod modClrScheme chgLayout">
        <pc:chgData name="zeshan khan" userId="S::zeshan.khan@nu.edu.pk::860a7133-657c-43e7-a51a-16ddffe6fb40" providerId="AD" clId="Web-{0C1EF1BE-AD6F-4634-2AA5-C267759EF0A5}" dt="2023-10-12T17:28:22.884" v="40" actId="14100"/>
        <pc:sldMkLst>
          <pc:docMk/>
          <pc:sldMk cId="2995221685" sldId="333"/>
        </pc:sldMkLst>
        <pc:spChg chg="mod ord">
          <ac:chgData name="zeshan khan" userId="S::zeshan.khan@nu.edu.pk::860a7133-657c-43e7-a51a-16ddffe6fb40" providerId="AD" clId="Web-{0C1EF1BE-AD6F-4634-2AA5-C267759EF0A5}" dt="2023-10-12T17:28:09.431" v="35" actId="14100"/>
          <ac:spMkLst>
            <pc:docMk/>
            <pc:sldMk cId="2995221685" sldId="333"/>
            <ac:spMk id="10242" creationId="{00000000-0000-0000-0000-000000000000}"/>
          </ac:spMkLst>
        </pc:spChg>
        <pc:spChg chg="mod ord">
          <ac:chgData name="zeshan khan" userId="S::zeshan.khan@nu.edu.pk::860a7133-657c-43e7-a51a-16ddffe6fb40" providerId="AD" clId="Web-{0C1EF1BE-AD6F-4634-2AA5-C267759EF0A5}" dt="2023-10-12T17:28:22.884" v="40" actId="14100"/>
          <ac:spMkLst>
            <pc:docMk/>
            <pc:sldMk cId="2995221685" sldId="333"/>
            <ac:spMk id="10243" creationId="{00000000-0000-0000-0000-000000000000}"/>
          </ac:spMkLst>
        </pc:spChg>
      </pc:sldChg>
      <pc:sldChg chg="modSp mod modClrScheme chgLayout">
        <pc:chgData name="zeshan khan" userId="S::zeshan.khan@nu.edu.pk::860a7133-657c-43e7-a51a-16ddffe6fb40" providerId="AD" clId="Web-{0C1EF1BE-AD6F-4634-2AA5-C267759EF0A5}" dt="2023-10-12T17:29:28.105" v="43" actId="14100"/>
        <pc:sldMkLst>
          <pc:docMk/>
          <pc:sldMk cId="4044958339" sldId="334"/>
        </pc:sldMkLst>
        <pc:spChg chg="mod ord">
          <ac:chgData name="zeshan khan" userId="S::zeshan.khan@nu.edu.pk::860a7133-657c-43e7-a51a-16ddffe6fb40" providerId="AD" clId="Web-{0C1EF1BE-AD6F-4634-2AA5-C267759EF0A5}" dt="2023-10-12T17:29:28.105" v="43" actId="14100"/>
          <ac:spMkLst>
            <pc:docMk/>
            <pc:sldMk cId="4044958339" sldId="334"/>
            <ac:spMk id="11266" creationId="{00000000-0000-0000-0000-000000000000}"/>
          </ac:spMkLst>
        </pc:spChg>
        <pc:spChg chg="mod ord">
          <ac:chgData name="zeshan khan" userId="S::zeshan.khan@nu.edu.pk::860a7133-657c-43e7-a51a-16ddffe6fb40" providerId="AD" clId="Web-{0C1EF1BE-AD6F-4634-2AA5-C267759EF0A5}" dt="2023-10-12T17:23:22.876" v="2"/>
          <ac:spMkLst>
            <pc:docMk/>
            <pc:sldMk cId="4044958339" sldId="334"/>
            <ac:spMk id="11267" creationId="{00000000-0000-0000-0000-000000000000}"/>
          </ac:spMkLst>
        </pc:spChg>
      </pc:sldChg>
      <pc:sldChg chg="modSp mod modClrScheme chgLayout">
        <pc:chgData name="zeshan khan" userId="S::zeshan.khan@nu.edu.pk::860a7133-657c-43e7-a51a-16ddffe6fb40" providerId="AD" clId="Web-{0C1EF1BE-AD6F-4634-2AA5-C267759EF0A5}" dt="2023-10-12T17:23:22.876" v="2"/>
        <pc:sldMkLst>
          <pc:docMk/>
          <pc:sldMk cId="1284675458" sldId="337"/>
        </pc:sldMkLst>
        <pc:spChg chg="mod ord">
          <ac:chgData name="zeshan khan" userId="S::zeshan.khan@nu.edu.pk::860a7133-657c-43e7-a51a-16ddffe6fb40" providerId="AD" clId="Web-{0C1EF1BE-AD6F-4634-2AA5-C267759EF0A5}" dt="2023-10-12T17:23:22.876" v="2"/>
          <ac:spMkLst>
            <pc:docMk/>
            <pc:sldMk cId="1284675458" sldId="337"/>
            <ac:spMk id="13314" creationId="{00000000-0000-0000-0000-000000000000}"/>
          </ac:spMkLst>
        </pc:spChg>
      </pc:sldChg>
      <pc:sldChg chg="delSp modSp mod modClrScheme chgLayout">
        <pc:chgData name="zeshan khan" userId="S::zeshan.khan@nu.edu.pk::860a7133-657c-43e7-a51a-16ddffe6fb40" providerId="AD" clId="Web-{0C1EF1BE-AD6F-4634-2AA5-C267759EF0A5}" dt="2023-10-12T17:34:11.019" v="87"/>
        <pc:sldMkLst>
          <pc:docMk/>
          <pc:sldMk cId="4036854237" sldId="342"/>
        </pc:sldMkLst>
        <pc:spChg chg="mod ord">
          <ac:chgData name="zeshan khan" userId="S::zeshan.khan@nu.edu.pk::860a7133-657c-43e7-a51a-16ddffe6fb40" providerId="AD" clId="Web-{0C1EF1BE-AD6F-4634-2AA5-C267759EF0A5}" dt="2023-10-12T17:23:22.876" v="2"/>
          <ac:spMkLst>
            <pc:docMk/>
            <pc:sldMk cId="4036854237" sldId="342"/>
            <ac:spMk id="79874" creationId="{00000000-0000-0000-0000-000000000000}"/>
          </ac:spMkLst>
        </pc:spChg>
        <pc:grpChg chg="del">
          <ac:chgData name="zeshan khan" userId="S::zeshan.khan@nu.edu.pk::860a7133-657c-43e7-a51a-16ddffe6fb40" providerId="AD" clId="Web-{0C1EF1BE-AD6F-4634-2AA5-C267759EF0A5}" dt="2023-10-12T17:34:11.019" v="87"/>
          <ac:grpSpMkLst>
            <pc:docMk/>
            <pc:sldMk cId="4036854237" sldId="342"/>
            <ac:grpSpMk id="79875" creationId="{00000000-0000-0000-0000-000000000000}"/>
          </ac:grpSpMkLst>
        </pc:grpChg>
      </pc:sldChg>
      <pc:sldChg chg="delSp modSp mod modClrScheme chgLayout">
        <pc:chgData name="zeshan khan" userId="S::zeshan.khan@nu.edu.pk::860a7133-657c-43e7-a51a-16ddffe6fb40" providerId="AD" clId="Web-{0C1EF1BE-AD6F-4634-2AA5-C267759EF0A5}" dt="2023-10-12T17:34:12.987" v="88"/>
        <pc:sldMkLst>
          <pc:docMk/>
          <pc:sldMk cId="1398567882" sldId="343"/>
        </pc:sldMkLst>
        <pc:spChg chg="mod ord">
          <ac:chgData name="zeshan khan" userId="S::zeshan.khan@nu.edu.pk::860a7133-657c-43e7-a51a-16ddffe6fb40" providerId="AD" clId="Web-{0C1EF1BE-AD6F-4634-2AA5-C267759EF0A5}" dt="2023-10-12T17:23:22.876" v="2"/>
          <ac:spMkLst>
            <pc:docMk/>
            <pc:sldMk cId="1398567882" sldId="343"/>
            <ac:spMk id="81922" creationId="{00000000-0000-0000-0000-000000000000}"/>
          </ac:spMkLst>
        </pc:spChg>
        <pc:grpChg chg="del">
          <ac:chgData name="zeshan khan" userId="S::zeshan.khan@nu.edu.pk::860a7133-657c-43e7-a51a-16ddffe6fb40" providerId="AD" clId="Web-{0C1EF1BE-AD6F-4634-2AA5-C267759EF0A5}" dt="2023-10-12T17:34:12.987" v="88"/>
          <ac:grpSpMkLst>
            <pc:docMk/>
            <pc:sldMk cId="1398567882" sldId="343"/>
            <ac:grpSpMk id="81923" creationId="{00000000-0000-0000-0000-000000000000}"/>
          </ac:grpSpMkLst>
        </pc:grpChg>
      </pc:sldChg>
      <pc:sldChg chg="modSp mod modClrScheme chgLayout">
        <pc:chgData name="zeshan khan" userId="S::zeshan.khan@nu.edu.pk::860a7133-657c-43e7-a51a-16ddffe6fb40" providerId="AD" clId="Web-{0C1EF1BE-AD6F-4634-2AA5-C267759EF0A5}" dt="2023-10-12T17:23:22.876" v="2"/>
        <pc:sldMkLst>
          <pc:docMk/>
          <pc:sldMk cId="3621473116" sldId="344"/>
        </pc:sldMkLst>
        <pc:spChg chg="mod ord">
          <ac:chgData name="zeshan khan" userId="S::zeshan.khan@nu.edu.pk::860a7133-657c-43e7-a51a-16ddffe6fb40" providerId="AD" clId="Web-{0C1EF1BE-AD6F-4634-2AA5-C267759EF0A5}" dt="2023-10-12T17:23:22.876" v="2"/>
          <ac:spMkLst>
            <pc:docMk/>
            <pc:sldMk cId="3621473116" sldId="344"/>
            <ac:spMk id="2" creationId="{00000000-0000-0000-0000-000000000000}"/>
          </ac:spMkLst>
        </pc:spChg>
      </pc:sldChg>
      <pc:sldChg chg="modSp mod modClrScheme chgLayout">
        <pc:chgData name="zeshan khan" userId="S::zeshan.khan@nu.edu.pk::860a7133-657c-43e7-a51a-16ddffe6fb40" providerId="AD" clId="Web-{0C1EF1BE-AD6F-4634-2AA5-C267759EF0A5}" dt="2023-10-12T17:29:54.309" v="44" actId="1076"/>
        <pc:sldMkLst>
          <pc:docMk/>
          <pc:sldMk cId="556197170" sldId="345"/>
        </pc:sldMkLst>
        <pc:spChg chg="mod ord">
          <ac:chgData name="zeshan khan" userId="S::zeshan.khan@nu.edu.pk::860a7133-657c-43e7-a51a-16ddffe6fb40" providerId="AD" clId="Web-{0C1EF1BE-AD6F-4634-2AA5-C267759EF0A5}" dt="2023-10-12T17:23:22.876" v="2"/>
          <ac:spMkLst>
            <pc:docMk/>
            <pc:sldMk cId="556197170" sldId="345"/>
            <ac:spMk id="2" creationId="{00000000-0000-0000-0000-000000000000}"/>
          </ac:spMkLst>
        </pc:spChg>
        <pc:picChg chg="mod">
          <ac:chgData name="zeshan khan" userId="S::zeshan.khan@nu.edu.pk::860a7133-657c-43e7-a51a-16ddffe6fb40" providerId="AD" clId="Web-{0C1EF1BE-AD6F-4634-2AA5-C267759EF0A5}" dt="2023-10-12T17:29:54.309" v="44" actId="1076"/>
          <ac:picMkLst>
            <pc:docMk/>
            <pc:sldMk cId="556197170" sldId="345"/>
            <ac:picMk id="7" creationId="{00000000-0000-0000-0000-000000000000}"/>
          </ac:picMkLst>
        </pc:picChg>
      </pc:sldChg>
      <pc:sldChg chg="modSp mod modClrScheme chgLayout">
        <pc:chgData name="zeshan khan" userId="S::zeshan.khan@nu.edu.pk::860a7133-657c-43e7-a51a-16ddffe6fb40" providerId="AD" clId="Web-{0C1EF1BE-AD6F-4634-2AA5-C267759EF0A5}" dt="2023-10-12T17:30:01.434" v="45" actId="1076"/>
        <pc:sldMkLst>
          <pc:docMk/>
          <pc:sldMk cId="1293735448" sldId="346"/>
        </pc:sldMkLst>
        <pc:spChg chg="mod ord">
          <ac:chgData name="zeshan khan" userId="S::zeshan.khan@nu.edu.pk::860a7133-657c-43e7-a51a-16ddffe6fb40" providerId="AD" clId="Web-{0C1EF1BE-AD6F-4634-2AA5-C267759EF0A5}" dt="2023-10-12T17:23:22.876" v="2"/>
          <ac:spMkLst>
            <pc:docMk/>
            <pc:sldMk cId="1293735448" sldId="346"/>
            <ac:spMk id="2" creationId="{00000000-0000-0000-0000-000000000000}"/>
          </ac:spMkLst>
        </pc:spChg>
        <pc:picChg chg="mod">
          <ac:chgData name="zeshan khan" userId="S::zeshan.khan@nu.edu.pk::860a7133-657c-43e7-a51a-16ddffe6fb40" providerId="AD" clId="Web-{0C1EF1BE-AD6F-4634-2AA5-C267759EF0A5}" dt="2023-10-12T17:30:01.434" v="45" actId="1076"/>
          <ac:picMkLst>
            <pc:docMk/>
            <pc:sldMk cId="1293735448" sldId="346"/>
            <ac:picMk id="7" creationId="{00000000-0000-0000-0000-000000000000}"/>
          </ac:picMkLst>
        </pc:picChg>
      </pc:sldChg>
      <pc:sldChg chg="modSp mod modClrScheme chgLayout">
        <pc:chgData name="zeshan khan" userId="S::zeshan.khan@nu.edu.pk::860a7133-657c-43e7-a51a-16ddffe6fb40" providerId="AD" clId="Web-{0C1EF1BE-AD6F-4634-2AA5-C267759EF0A5}" dt="2023-10-12T17:30:50.904" v="48" actId="1076"/>
        <pc:sldMkLst>
          <pc:docMk/>
          <pc:sldMk cId="438852690" sldId="347"/>
        </pc:sldMkLst>
        <pc:spChg chg="mod ord">
          <ac:chgData name="zeshan khan" userId="S::zeshan.khan@nu.edu.pk::860a7133-657c-43e7-a51a-16ddffe6fb40" providerId="AD" clId="Web-{0C1EF1BE-AD6F-4634-2AA5-C267759EF0A5}" dt="2023-10-12T17:23:22.876" v="2"/>
          <ac:spMkLst>
            <pc:docMk/>
            <pc:sldMk cId="438852690" sldId="347"/>
            <ac:spMk id="2" creationId="{00000000-0000-0000-0000-000000000000}"/>
          </ac:spMkLst>
        </pc:spChg>
        <pc:spChg chg="mod">
          <ac:chgData name="zeshan khan" userId="S::zeshan.khan@nu.edu.pk::860a7133-657c-43e7-a51a-16ddffe6fb40" providerId="AD" clId="Web-{0C1EF1BE-AD6F-4634-2AA5-C267759EF0A5}" dt="2023-10-12T17:30:42.372" v="46" actId="14100"/>
          <ac:spMkLst>
            <pc:docMk/>
            <pc:sldMk cId="438852690" sldId="347"/>
            <ac:spMk id="7" creationId="{00000000-0000-0000-0000-000000000000}"/>
          </ac:spMkLst>
        </pc:spChg>
        <pc:picChg chg="mod">
          <ac:chgData name="zeshan khan" userId="S::zeshan.khan@nu.edu.pk::860a7133-657c-43e7-a51a-16ddffe6fb40" providerId="AD" clId="Web-{0C1EF1BE-AD6F-4634-2AA5-C267759EF0A5}" dt="2023-10-12T17:30:50.904" v="48" actId="1076"/>
          <ac:picMkLst>
            <pc:docMk/>
            <pc:sldMk cId="438852690" sldId="347"/>
            <ac:picMk id="6" creationId="{00000000-0000-0000-0000-000000000000}"/>
          </ac:picMkLst>
        </pc:picChg>
      </pc:sldChg>
      <pc:sldChg chg="delSp modSp mod modClrScheme chgLayout modNotes">
        <pc:chgData name="zeshan khan" userId="S::zeshan.khan@nu.edu.pk::860a7133-657c-43e7-a51a-16ddffe6fb40" providerId="AD" clId="Web-{0C1EF1BE-AD6F-4634-2AA5-C267759EF0A5}" dt="2023-10-12T18:06:04.727" v="136" actId="20577"/>
        <pc:sldMkLst>
          <pc:docMk/>
          <pc:sldMk cId="3081656354" sldId="348"/>
        </pc:sldMkLst>
        <pc:spChg chg="mod ord">
          <ac:chgData name="zeshan khan" userId="S::zeshan.khan@nu.edu.pk::860a7133-657c-43e7-a51a-16ddffe6fb40" providerId="AD" clId="Web-{0C1EF1BE-AD6F-4634-2AA5-C267759EF0A5}" dt="2023-10-12T17:23:22.876" v="2"/>
          <ac:spMkLst>
            <pc:docMk/>
            <pc:sldMk cId="3081656354" sldId="348"/>
            <ac:spMk id="26626" creationId="{00000000-0000-0000-0000-000000000000}"/>
          </ac:spMkLst>
        </pc:spChg>
        <pc:spChg chg="mod ord">
          <ac:chgData name="zeshan khan" userId="S::zeshan.khan@nu.edu.pk::860a7133-657c-43e7-a51a-16ddffe6fb40" providerId="AD" clId="Web-{0C1EF1BE-AD6F-4634-2AA5-C267759EF0A5}" dt="2023-10-12T18:06:04.727" v="136" actId="20577"/>
          <ac:spMkLst>
            <pc:docMk/>
            <pc:sldMk cId="3081656354" sldId="348"/>
            <ac:spMk id="26629" creationId="{00000000-0000-0000-0000-000000000000}"/>
          </ac:spMkLst>
        </pc:spChg>
        <pc:grpChg chg="del">
          <ac:chgData name="zeshan khan" userId="S::zeshan.khan@nu.edu.pk::860a7133-657c-43e7-a51a-16ddffe6fb40" providerId="AD" clId="Web-{0C1EF1BE-AD6F-4634-2AA5-C267759EF0A5}" dt="2023-10-12T17:28:30.447" v="41"/>
          <ac:grpSpMkLst>
            <pc:docMk/>
            <pc:sldMk cId="3081656354" sldId="348"/>
            <ac:grpSpMk id="26628" creationId="{00000000-0000-0000-0000-000000000000}"/>
          </ac:grpSpMkLst>
        </pc:grpChg>
        <pc:picChg chg="mod">
          <ac:chgData name="zeshan khan" userId="S::zeshan.khan@nu.edu.pk::860a7133-657c-43e7-a51a-16ddffe6fb40" providerId="AD" clId="Web-{0C1EF1BE-AD6F-4634-2AA5-C267759EF0A5}" dt="2023-10-12T18:03:50.114" v="133" actId="1076"/>
          <ac:picMkLst>
            <pc:docMk/>
            <pc:sldMk cId="3081656354" sldId="348"/>
            <ac:picMk id="2" creationId="{00000000-0000-0000-0000-000000000000}"/>
          </ac:picMkLst>
        </pc:picChg>
      </pc:sldChg>
      <pc:sldChg chg="modSp mod modClrScheme chgLayout">
        <pc:chgData name="zeshan khan" userId="S::zeshan.khan@nu.edu.pk::860a7133-657c-43e7-a51a-16ddffe6fb40" providerId="AD" clId="Web-{0C1EF1BE-AD6F-4634-2AA5-C267759EF0A5}" dt="2023-10-12T17:23:22.876" v="2"/>
        <pc:sldMkLst>
          <pc:docMk/>
          <pc:sldMk cId="2378518383" sldId="349"/>
        </pc:sldMkLst>
        <pc:spChg chg="mod ord">
          <ac:chgData name="zeshan khan" userId="S::zeshan.khan@nu.edu.pk::860a7133-657c-43e7-a51a-16ddffe6fb40" providerId="AD" clId="Web-{0C1EF1BE-AD6F-4634-2AA5-C267759EF0A5}" dt="2023-10-12T17:23:22.876" v="2"/>
          <ac:spMkLst>
            <pc:docMk/>
            <pc:sldMk cId="2378518383" sldId="349"/>
            <ac:spMk id="22530" creationId="{00000000-0000-0000-0000-000000000000}"/>
          </ac:spMkLst>
        </pc:spChg>
        <pc:spChg chg="mod ord">
          <ac:chgData name="zeshan khan" userId="S::zeshan.khan@nu.edu.pk::860a7133-657c-43e7-a51a-16ddffe6fb40" providerId="AD" clId="Web-{0C1EF1BE-AD6F-4634-2AA5-C267759EF0A5}" dt="2023-10-12T17:23:22.876" v="2"/>
          <ac:spMkLst>
            <pc:docMk/>
            <pc:sldMk cId="2378518383" sldId="349"/>
            <ac:spMk id="22535" creationId="{00000000-0000-0000-0000-000000000000}"/>
          </ac:spMkLst>
        </pc:spChg>
      </pc:sldChg>
      <pc:sldChg chg="delSp modSp mod modClrScheme chgLayout">
        <pc:chgData name="zeshan khan" userId="S::zeshan.khan@nu.edu.pk::860a7133-657c-43e7-a51a-16ddffe6fb40" providerId="AD" clId="Web-{0C1EF1BE-AD6F-4634-2AA5-C267759EF0A5}" dt="2023-10-12T17:31:02.498" v="50"/>
        <pc:sldMkLst>
          <pc:docMk/>
          <pc:sldMk cId="3680306022" sldId="350"/>
        </pc:sldMkLst>
        <pc:spChg chg="mod ord">
          <ac:chgData name="zeshan khan" userId="S::zeshan.khan@nu.edu.pk::860a7133-657c-43e7-a51a-16ddffe6fb40" providerId="AD" clId="Web-{0C1EF1BE-AD6F-4634-2AA5-C267759EF0A5}" dt="2023-10-12T17:23:22.876" v="2"/>
          <ac:spMkLst>
            <pc:docMk/>
            <pc:sldMk cId="3680306022" sldId="350"/>
            <ac:spMk id="23554" creationId="{00000000-0000-0000-0000-000000000000}"/>
          </ac:spMkLst>
        </pc:spChg>
        <pc:spChg chg="del">
          <ac:chgData name="zeshan khan" userId="S::zeshan.khan@nu.edu.pk::860a7133-657c-43e7-a51a-16ddffe6fb40" providerId="AD" clId="Web-{0C1EF1BE-AD6F-4634-2AA5-C267759EF0A5}" dt="2023-10-12T17:31:02.498" v="50"/>
          <ac:spMkLst>
            <pc:docMk/>
            <pc:sldMk cId="3680306022" sldId="350"/>
            <ac:spMk id="23557" creationId="{00000000-0000-0000-0000-000000000000}"/>
          </ac:spMkLst>
        </pc:spChg>
        <pc:picChg chg="mod">
          <ac:chgData name="zeshan khan" userId="S::zeshan.khan@nu.edu.pk::860a7133-657c-43e7-a51a-16ddffe6fb40" providerId="AD" clId="Web-{0C1EF1BE-AD6F-4634-2AA5-C267759EF0A5}" dt="2023-10-12T17:31:00.357" v="49" actId="1076"/>
          <ac:picMkLst>
            <pc:docMk/>
            <pc:sldMk cId="3680306022" sldId="350"/>
            <ac:picMk id="23556" creationId="{00000000-0000-0000-0000-000000000000}"/>
          </ac:picMkLst>
        </pc:picChg>
      </pc:sldChg>
      <pc:sldChg chg="modSp mod modClrScheme chgLayout">
        <pc:chgData name="zeshan khan" userId="S::zeshan.khan@nu.edu.pk::860a7133-657c-43e7-a51a-16ddffe6fb40" providerId="AD" clId="Web-{0C1EF1BE-AD6F-4634-2AA5-C267759EF0A5}" dt="2023-10-12T17:23:22.876" v="2"/>
        <pc:sldMkLst>
          <pc:docMk/>
          <pc:sldMk cId="1354079876" sldId="351"/>
        </pc:sldMkLst>
        <pc:spChg chg="mod ord">
          <ac:chgData name="zeshan khan" userId="S::zeshan.khan@nu.edu.pk::860a7133-657c-43e7-a51a-16ddffe6fb40" providerId="AD" clId="Web-{0C1EF1BE-AD6F-4634-2AA5-C267759EF0A5}" dt="2023-10-12T17:23:22.876" v="2"/>
          <ac:spMkLst>
            <pc:docMk/>
            <pc:sldMk cId="1354079876" sldId="351"/>
            <ac:spMk id="2" creationId="{00000000-0000-0000-0000-000000000000}"/>
          </ac:spMkLst>
        </pc:spChg>
      </pc:sldChg>
      <pc:sldChg chg="addSp delSp modSp mod setBg modClrScheme chgLayout">
        <pc:chgData name="zeshan khan" userId="S::zeshan.khan@nu.edu.pk::860a7133-657c-43e7-a51a-16ddffe6fb40" providerId="AD" clId="Web-{0C1EF1BE-AD6F-4634-2AA5-C267759EF0A5}" dt="2023-10-12T18:10:51.047" v="173" actId="20577"/>
        <pc:sldMkLst>
          <pc:docMk/>
          <pc:sldMk cId="2186999158" sldId="352"/>
        </pc:sldMkLst>
        <pc:spChg chg="mod ord">
          <ac:chgData name="zeshan khan" userId="S::zeshan.khan@nu.edu.pk::860a7133-657c-43e7-a51a-16ddffe6fb40" providerId="AD" clId="Web-{0C1EF1BE-AD6F-4634-2AA5-C267759EF0A5}" dt="2023-10-12T18:10:31.187" v="144"/>
          <ac:spMkLst>
            <pc:docMk/>
            <pc:sldMk cId="2186999158" sldId="352"/>
            <ac:spMk id="2" creationId="{00000000-0000-0000-0000-000000000000}"/>
          </ac:spMkLst>
        </pc:spChg>
        <pc:spChg chg="del mod">
          <ac:chgData name="zeshan khan" userId="S::zeshan.khan@nu.edu.pk::860a7133-657c-43e7-a51a-16ddffe6fb40" providerId="AD" clId="Web-{0C1EF1BE-AD6F-4634-2AA5-C267759EF0A5}" dt="2023-10-12T18:10:31.187" v="144"/>
          <ac:spMkLst>
            <pc:docMk/>
            <pc:sldMk cId="2186999158" sldId="352"/>
            <ac:spMk id="3" creationId="{00000000-0000-0000-0000-000000000000}"/>
          </ac:spMkLst>
        </pc:spChg>
        <pc:spChg chg="add del">
          <ac:chgData name="zeshan khan" userId="S::zeshan.khan@nu.edu.pk::860a7133-657c-43e7-a51a-16ddffe6fb40" providerId="AD" clId="Web-{0C1EF1BE-AD6F-4634-2AA5-C267759EF0A5}" dt="2023-10-12T18:10:31.156" v="143"/>
          <ac:spMkLst>
            <pc:docMk/>
            <pc:sldMk cId="2186999158" sldId="352"/>
            <ac:spMk id="36" creationId="{CE6C63DC-BAE4-42B6-8FDF-F6467C2D23AC}"/>
          </ac:spMkLst>
        </pc:spChg>
        <pc:spChg chg="add">
          <ac:chgData name="zeshan khan" userId="S::zeshan.khan@nu.edu.pk::860a7133-657c-43e7-a51a-16ddffe6fb40" providerId="AD" clId="Web-{0C1EF1BE-AD6F-4634-2AA5-C267759EF0A5}" dt="2023-10-12T18:10:31.187" v="144"/>
          <ac:spMkLst>
            <pc:docMk/>
            <pc:sldMk cId="2186999158" sldId="352"/>
            <ac:spMk id="37" creationId="{BDADA868-08FE-425A-AEF9-B622F93730AB}"/>
          </ac:spMkLst>
        </pc:spChg>
        <pc:spChg chg="add del">
          <ac:chgData name="zeshan khan" userId="S::zeshan.khan@nu.edu.pk::860a7133-657c-43e7-a51a-16ddffe6fb40" providerId="AD" clId="Web-{0C1EF1BE-AD6F-4634-2AA5-C267759EF0A5}" dt="2023-10-12T18:10:31.156" v="143"/>
          <ac:spMkLst>
            <pc:docMk/>
            <pc:sldMk cId="2186999158" sldId="352"/>
            <ac:spMk id="38" creationId="{BFE4781A-41C7-4F27-8792-A74EFB8E5CF1}"/>
          </ac:spMkLst>
        </pc:spChg>
        <pc:spChg chg="add">
          <ac:chgData name="zeshan khan" userId="S::zeshan.khan@nu.edu.pk::860a7133-657c-43e7-a51a-16ddffe6fb40" providerId="AD" clId="Web-{0C1EF1BE-AD6F-4634-2AA5-C267759EF0A5}" dt="2023-10-12T18:10:31.187" v="144"/>
          <ac:spMkLst>
            <pc:docMk/>
            <pc:sldMk cId="2186999158" sldId="352"/>
            <ac:spMk id="39" creationId="{4AE17B7F-6C2F-42A9-946F-8FF49617D1EF}"/>
          </ac:spMkLst>
        </pc:spChg>
        <pc:spChg chg="add del">
          <ac:chgData name="zeshan khan" userId="S::zeshan.khan@nu.edu.pk::860a7133-657c-43e7-a51a-16ddffe6fb40" providerId="AD" clId="Web-{0C1EF1BE-AD6F-4634-2AA5-C267759EF0A5}" dt="2023-10-12T18:10:31.156" v="143"/>
          <ac:spMkLst>
            <pc:docMk/>
            <pc:sldMk cId="2186999158" sldId="352"/>
            <ac:spMk id="40" creationId="{0A46F010-D160-4609-8979-FFD8C1EA6C43}"/>
          </ac:spMkLst>
        </pc:spChg>
        <pc:spChg chg="add">
          <ac:chgData name="zeshan khan" userId="S::zeshan.khan@nu.edu.pk::860a7133-657c-43e7-a51a-16ddffe6fb40" providerId="AD" clId="Web-{0C1EF1BE-AD6F-4634-2AA5-C267759EF0A5}" dt="2023-10-12T18:10:31.187" v="144"/>
          <ac:spMkLst>
            <pc:docMk/>
            <pc:sldMk cId="2186999158" sldId="352"/>
            <ac:spMk id="41" creationId="{A3D9AEEE-1CCD-43C0-BA3E-16D60A6E23C0}"/>
          </ac:spMkLst>
        </pc:spChg>
        <pc:spChg chg="add del">
          <ac:chgData name="zeshan khan" userId="S::zeshan.khan@nu.edu.pk::860a7133-657c-43e7-a51a-16ddffe6fb40" providerId="AD" clId="Web-{0C1EF1BE-AD6F-4634-2AA5-C267759EF0A5}" dt="2023-10-12T18:10:31.156" v="143"/>
          <ac:spMkLst>
            <pc:docMk/>
            <pc:sldMk cId="2186999158" sldId="352"/>
            <ac:spMk id="42" creationId="{81B8C4F6-C3AC-4C94-8EC7-E4F7B7E9CDB6}"/>
          </ac:spMkLst>
        </pc:spChg>
        <pc:spChg chg="add">
          <ac:chgData name="zeshan khan" userId="S::zeshan.khan@nu.edu.pk::860a7133-657c-43e7-a51a-16ddffe6fb40" providerId="AD" clId="Web-{0C1EF1BE-AD6F-4634-2AA5-C267759EF0A5}" dt="2023-10-12T18:10:31.187" v="144"/>
          <ac:spMkLst>
            <pc:docMk/>
            <pc:sldMk cId="2186999158" sldId="352"/>
            <ac:spMk id="43" creationId="{60F880A6-33D3-4EEC-A780-B73559B9F24C}"/>
          </ac:spMkLst>
        </pc:spChg>
        <pc:spChg chg="add">
          <ac:chgData name="zeshan khan" userId="S::zeshan.khan@nu.edu.pk::860a7133-657c-43e7-a51a-16ddffe6fb40" providerId="AD" clId="Web-{0C1EF1BE-AD6F-4634-2AA5-C267759EF0A5}" dt="2023-10-12T18:10:31.187" v="144"/>
          <ac:spMkLst>
            <pc:docMk/>
            <pc:sldMk cId="2186999158" sldId="352"/>
            <ac:spMk id="45" creationId="{2C6246ED-0535-4496-A8F6-1E80CC4EB853}"/>
          </ac:spMkLst>
        </pc:spChg>
        <pc:spChg chg="add del">
          <ac:chgData name="zeshan khan" userId="S::zeshan.khan@nu.edu.pk::860a7133-657c-43e7-a51a-16ddffe6fb40" providerId="AD" clId="Web-{0C1EF1BE-AD6F-4634-2AA5-C267759EF0A5}" dt="2023-10-12T18:10:31.156" v="143"/>
          <ac:spMkLst>
            <pc:docMk/>
            <pc:sldMk cId="2186999158" sldId="352"/>
            <ac:spMk id="72" creationId="{91328346-8BAD-4616-B50B-5CFDA5648D6A}"/>
          </ac:spMkLst>
        </pc:spChg>
        <pc:grpChg chg="add del">
          <ac:chgData name="zeshan khan" userId="S::zeshan.khan@nu.edu.pk::860a7133-657c-43e7-a51a-16ddffe6fb40" providerId="AD" clId="Web-{0C1EF1BE-AD6F-4634-2AA5-C267759EF0A5}" dt="2023-10-12T18:10:31.156" v="143"/>
          <ac:grpSpMkLst>
            <pc:docMk/>
            <pc:sldMk cId="2186999158" sldId="352"/>
            <ac:grpSpMk id="8" creationId="{8CD25866-F15D-40A4-AEC5-47C044637AB7}"/>
          </ac:grpSpMkLst>
        </pc:grpChg>
        <pc:grpChg chg="add">
          <ac:chgData name="zeshan khan" userId="S::zeshan.khan@nu.edu.pk::860a7133-657c-43e7-a51a-16ddffe6fb40" providerId="AD" clId="Web-{0C1EF1BE-AD6F-4634-2AA5-C267759EF0A5}" dt="2023-10-12T18:10:31.187" v="144"/>
          <ac:grpSpMkLst>
            <pc:docMk/>
            <pc:sldMk cId="2186999158" sldId="352"/>
            <ac:grpSpMk id="9" creationId="{183CFBA6-CE65-403A-9402-96B75FC89916}"/>
          </ac:grpSpMkLst>
        </pc:grpChg>
        <pc:grpChg chg="add del">
          <ac:chgData name="zeshan khan" userId="S::zeshan.khan@nu.edu.pk::860a7133-657c-43e7-a51a-16ddffe6fb40" providerId="AD" clId="Web-{0C1EF1BE-AD6F-4634-2AA5-C267759EF0A5}" dt="2023-10-12T18:10:31.156" v="143"/>
          <ac:grpSpMkLst>
            <pc:docMk/>
            <pc:sldMk cId="2186999158" sldId="352"/>
            <ac:grpSpMk id="22" creationId="{0C4A17ED-96AA-44A6-A050-E1A7A1CDD9E7}"/>
          </ac:grpSpMkLst>
        </pc:grpChg>
        <pc:grpChg chg="add">
          <ac:chgData name="zeshan khan" userId="S::zeshan.khan@nu.edu.pk::860a7133-657c-43e7-a51a-16ddffe6fb40" providerId="AD" clId="Web-{0C1EF1BE-AD6F-4634-2AA5-C267759EF0A5}" dt="2023-10-12T18:10:31.187" v="144"/>
          <ac:grpSpMkLst>
            <pc:docMk/>
            <pc:sldMk cId="2186999158" sldId="352"/>
            <ac:grpSpMk id="23" creationId="{C1BC7BDB-967A-4559-AA14-041BCB872DFF}"/>
          </ac:grpSpMkLst>
        </pc:grpChg>
        <pc:grpChg chg="add del">
          <ac:chgData name="zeshan khan" userId="S::zeshan.khan@nu.edu.pk::860a7133-657c-43e7-a51a-16ddffe6fb40" providerId="AD" clId="Web-{0C1EF1BE-AD6F-4634-2AA5-C267759EF0A5}" dt="2023-10-12T18:10:31.156" v="143"/>
          <ac:grpSpMkLst>
            <pc:docMk/>
            <pc:sldMk cId="2186999158" sldId="352"/>
            <ac:grpSpMk id="44" creationId="{0B789310-9859-4942-98C8-3D2F12AAAE73}"/>
          </ac:grpSpMkLst>
        </pc:grpChg>
        <pc:grpChg chg="add del">
          <ac:chgData name="zeshan khan" userId="S::zeshan.khan@nu.edu.pk::860a7133-657c-43e7-a51a-16ddffe6fb40" providerId="AD" clId="Web-{0C1EF1BE-AD6F-4634-2AA5-C267759EF0A5}" dt="2023-10-12T18:10:31.156" v="143"/>
          <ac:grpSpMkLst>
            <pc:docMk/>
            <pc:sldMk cId="2186999158" sldId="352"/>
            <ac:grpSpMk id="58" creationId="{6F1CEC7A-E419-4950-AA57-B00546C29CAF}"/>
          </ac:grpSpMkLst>
        </pc:grpChg>
        <pc:graphicFrameChg chg="add modGraphic">
          <ac:chgData name="zeshan khan" userId="S::zeshan.khan@nu.edu.pk::860a7133-657c-43e7-a51a-16ddffe6fb40" providerId="AD" clId="Web-{0C1EF1BE-AD6F-4634-2AA5-C267759EF0A5}" dt="2023-10-12T18:10:51.047" v="173" actId="20577"/>
          <ac:graphicFrameMkLst>
            <pc:docMk/>
            <pc:sldMk cId="2186999158" sldId="352"/>
            <ac:graphicFrameMk id="5" creationId="{5A74612B-AC09-37F1-42B9-32838B786363}"/>
          </ac:graphicFrameMkLst>
        </pc:graphicFrameChg>
      </pc:sldChg>
      <pc:sldChg chg="modSp mod modClrScheme chgLayout">
        <pc:chgData name="zeshan khan" userId="S::zeshan.khan@nu.edu.pk::860a7133-657c-43e7-a51a-16ddffe6fb40" providerId="AD" clId="Web-{0C1EF1BE-AD6F-4634-2AA5-C267759EF0A5}" dt="2023-10-12T18:15:00.960" v="179" actId="14100"/>
        <pc:sldMkLst>
          <pc:docMk/>
          <pc:sldMk cId="1882921748" sldId="353"/>
        </pc:sldMkLst>
        <pc:spChg chg="mod ord">
          <ac:chgData name="zeshan khan" userId="S::zeshan.khan@nu.edu.pk::860a7133-657c-43e7-a51a-16ddffe6fb40" providerId="AD" clId="Web-{0C1EF1BE-AD6F-4634-2AA5-C267759EF0A5}" dt="2023-10-12T17:31:41.030" v="58" actId="14100"/>
          <ac:spMkLst>
            <pc:docMk/>
            <pc:sldMk cId="1882921748" sldId="353"/>
            <ac:spMk id="2" creationId="{00000000-0000-0000-0000-000000000000}"/>
          </ac:spMkLst>
        </pc:spChg>
        <pc:spChg chg="mod">
          <ac:chgData name="zeshan khan" userId="S::zeshan.khan@nu.edu.pk::860a7133-657c-43e7-a51a-16ddffe6fb40" providerId="AD" clId="Web-{0C1EF1BE-AD6F-4634-2AA5-C267759EF0A5}" dt="2023-10-12T18:15:00.960" v="179" actId="14100"/>
          <ac:spMkLst>
            <pc:docMk/>
            <pc:sldMk cId="1882921748" sldId="353"/>
            <ac:spMk id="4" creationId="{00000000-0000-0000-0000-000000000000}"/>
          </ac:spMkLst>
        </pc:spChg>
        <pc:picChg chg="mod">
          <ac:chgData name="zeshan khan" userId="S::zeshan.khan@nu.edu.pk::860a7133-657c-43e7-a51a-16ddffe6fb40" providerId="AD" clId="Web-{0C1EF1BE-AD6F-4634-2AA5-C267759EF0A5}" dt="2023-10-12T18:14:41.413" v="174" actId="1076"/>
          <ac:picMkLst>
            <pc:docMk/>
            <pc:sldMk cId="1882921748" sldId="353"/>
            <ac:picMk id="3" creationId="{00000000-0000-0000-0000-000000000000}"/>
          </ac:picMkLst>
        </pc:picChg>
      </pc:sldChg>
      <pc:sldChg chg="addSp delSp modSp mod modClrScheme chgLayout">
        <pc:chgData name="zeshan khan" userId="S::zeshan.khan@nu.edu.pk::860a7133-657c-43e7-a51a-16ddffe6fb40" providerId="AD" clId="Web-{0C1EF1BE-AD6F-4634-2AA5-C267759EF0A5}" dt="2023-10-12T17:32:49.516" v="71"/>
        <pc:sldMkLst>
          <pc:docMk/>
          <pc:sldMk cId="2600578704" sldId="354"/>
        </pc:sldMkLst>
        <pc:spChg chg="mod ord">
          <ac:chgData name="zeshan khan" userId="S::zeshan.khan@nu.edu.pk::860a7133-657c-43e7-a51a-16ddffe6fb40" providerId="AD" clId="Web-{0C1EF1BE-AD6F-4634-2AA5-C267759EF0A5}" dt="2023-10-12T17:23:22.876" v="2"/>
          <ac:spMkLst>
            <pc:docMk/>
            <pc:sldMk cId="2600578704" sldId="354"/>
            <ac:spMk id="53250" creationId="{00000000-0000-0000-0000-000000000000}"/>
          </ac:spMkLst>
        </pc:spChg>
        <pc:grpChg chg="add del">
          <ac:chgData name="zeshan khan" userId="S::zeshan.khan@nu.edu.pk::860a7133-657c-43e7-a51a-16ddffe6fb40" providerId="AD" clId="Web-{0C1EF1BE-AD6F-4634-2AA5-C267759EF0A5}" dt="2023-10-12T17:32:49.516" v="71"/>
          <ac:grpSpMkLst>
            <pc:docMk/>
            <pc:sldMk cId="2600578704" sldId="354"/>
            <ac:grpSpMk id="53251" creationId="{00000000-0000-0000-0000-000000000000}"/>
          </ac:grpSpMkLst>
        </pc:grpChg>
      </pc:sldChg>
      <pc:sldChg chg="modSp mod modClrScheme chgLayout">
        <pc:chgData name="zeshan khan" userId="S::zeshan.khan@nu.edu.pk::860a7133-657c-43e7-a51a-16ddffe6fb40" providerId="AD" clId="Web-{0C1EF1BE-AD6F-4634-2AA5-C267759EF0A5}" dt="2023-10-12T18:25:04.180" v="227" actId="20577"/>
        <pc:sldMkLst>
          <pc:docMk/>
          <pc:sldMk cId="3500743207" sldId="355"/>
        </pc:sldMkLst>
        <pc:spChg chg="mod ord">
          <ac:chgData name="zeshan khan" userId="S::zeshan.khan@nu.edu.pk::860a7133-657c-43e7-a51a-16ddffe6fb40" providerId="AD" clId="Web-{0C1EF1BE-AD6F-4634-2AA5-C267759EF0A5}" dt="2023-10-12T17:23:22.876" v="2"/>
          <ac:spMkLst>
            <pc:docMk/>
            <pc:sldMk cId="3500743207" sldId="355"/>
            <ac:spMk id="96258" creationId="{00000000-0000-0000-0000-000000000000}"/>
          </ac:spMkLst>
        </pc:spChg>
        <pc:spChg chg="mod ord">
          <ac:chgData name="zeshan khan" userId="S::zeshan.khan@nu.edu.pk::860a7133-657c-43e7-a51a-16ddffe6fb40" providerId="AD" clId="Web-{0C1EF1BE-AD6F-4634-2AA5-C267759EF0A5}" dt="2023-10-12T18:25:04.180" v="227" actId="20577"/>
          <ac:spMkLst>
            <pc:docMk/>
            <pc:sldMk cId="3500743207" sldId="355"/>
            <ac:spMk id="96259" creationId="{00000000-0000-0000-0000-000000000000}"/>
          </ac:spMkLst>
        </pc:spChg>
      </pc:sldChg>
      <pc:sldChg chg="modSp mod modClrScheme chgLayout">
        <pc:chgData name="zeshan khan" userId="S::zeshan.khan@nu.edu.pk::860a7133-657c-43e7-a51a-16ddffe6fb40" providerId="AD" clId="Web-{0C1EF1BE-AD6F-4634-2AA5-C267759EF0A5}" dt="2023-10-12T18:25:29.649" v="235" actId="20577"/>
        <pc:sldMkLst>
          <pc:docMk/>
          <pc:sldMk cId="531952362" sldId="356"/>
        </pc:sldMkLst>
        <pc:spChg chg="mod ord">
          <ac:chgData name="zeshan khan" userId="S::zeshan.khan@nu.edu.pk::860a7133-657c-43e7-a51a-16ddffe6fb40" providerId="AD" clId="Web-{0C1EF1BE-AD6F-4634-2AA5-C267759EF0A5}" dt="2023-10-12T17:23:22.876" v="2"/>
          <ac:spMkLst>
            <pc:docMk/>
            <pc:sldMk cId="531952362" sldId="356"/>
            <ac:spMk id="98306" creationId="{00000000-0000-0000-0000-000000000000}"/>
          </ac:spMkLst>
        </pc:spChg>
        <pc:spChg chg="mod ord">
          <ac:chgData name="zeshan khan" userId="S::zeshan.khan@nu.edu.pk::860a7133-657c-43e7-a51a-16ddffe6fb40" providerId="AD" clId="Web-{0C1EF1BE-AD6F-4634-2AA5-C267759EF0A5}" dt="2023-10-12T18:25:29.649" v="235" actId="20577"/>
          <ac:spMkLst>
            <pc:docMk/>
            <pc:sldMk cId="531952362" sldId="356"/>
            <ac:spMk id="98307" creationId="{00000000-0000-0000-0000-000000000000}"/>
          </ac:spMkLst>
        </pc:spChg>
      </pc:sldChg>
      <pc:sldChg chg="modSp mod modClrScheme chgLayout">
        <pc:chgData name="zeshan khan" userId="S::zeshan.khan@nu.edu.pk::860a7133-657c-43e7-a51a-16ddffe6fb40" providerId="AD" clId="Web-{0C1EF1BE-AD6F-4634-2AA5-C267759EF0A5}" dt="2023-10-12T17:23:22.876" v="2"/>
        <pc:sldMkLst>
          <pc:docMk/>
          <pc:sldMk cId="2999441542" sldId="357"/>
        </pc:sldMkLst>
        <pc:spChg chg="mod ord">
          <ac:chgData name="zeshan khan" userId="S::zeshan.khan@nu.edu.pk::860a7133-657c-43e7-a51a-16ddffe6fb40" providerId="AD" clId="Web-{0C1EF1BE-AD6F-4634-2AA5-C267759EF0A5}" dt="2023-10-12T17:23:22.876" v="2"/>
          <ac:spMkLst>
            <pc:docMk/>
            <pc:sldMk cId="2999441542" sldId="357"/>
            <ac:spMk id="100354" creationId="{00000000-0000-0000-0000-000000000000}"/>
          </ac:spMkLst>
        </pc:spChg>
        <pc:spChg chg="mod ord">
          <ac:chgData name="zeshan khan" userId="S::zeshan.khan@nu.edu.pk::860a7133-657c-43e7-a51a-16ddffe6fb40" providerId="AD" clId="Web-{0C1EF1BE-AD6F-4634-2AA5-C267759EF0A5}" dt="2023-10-12T17:23:22.876" v="2"/>
          <ac:spMkLst>
            <pc:docMk/>
            <pc:sldMk cId="2999441542" sldId="357"/>
            <ac:spMk id="100355" creationId="{00000000-0000-0000-0000-000000000000}"/>
          </ac:spMkLst>
        </pc:spChg>
      </pc:sldChg>
      <pc:sldChg chg="modSp mod modClrScheme chgLayout">
        <pc:chgData name="zeshan khan" userId="S::zeshan.khan@nu.edu.pk::860a7133-657c-43e7-a51a-16ddffe6fb40" providerId="AD" clId="Web-{0C1EF1BE-AD6F-4634-2AA5-C267759EF0A5}" dt="2023-10-12T17:23:22.876" v="2"/>
        <pc:sldMkLst>
          <pc:docMk/>
          <pc:sldMk cId="1906987108" sldId="358"/>
        </pc:sldMkLst>
        <pc:spChg chg="mod ord">
          <ac:chgData name="zeshan khan" userId="S::zeshan.khan@nu.edu.pk::860a7133-657c-43e7-a51a-16ddffe6fb40" providerId="AD" clId="Web-{0C1EF1BE-AD6F-4634-2AA5-C267759EF0A5}" dt="2023-10-12T17:23:22.876" v="2"/>
          <ac:spMkLst>
            <pc:docMk/>
            <pc:sldMk cId="1906987108" sldId="358"/>
            <ac:spMk id="102402" creationId="{00000000-0000-0000-0000-000000000000}"/>
          </ac:spMkLst>
        </pc:spChg>
        <pc:spChg chg="mod ord">
          <ac:chgData name="zeshan khan" userId="S::zeshan.khan@nu.edu.pk::860a7133-657c-43e7-a51a-16ddffe6fb40" providerId="AD" clId="Web-{0C1EF1BE-AD6F-4634-2AA5-C267759EF0A5}" dt="2023-10-12T17:23:22.876" v="2"/>
          <ac:spMkLst>
            <pc:docMk/>
            <pc:sldMk cId="1906987108" sldId="358"/>
            <ac:spMk id="102403" creationId="{00000000-0000-0000-0000-000000000000}"/>
          </ac:spMkLst>
        </pc:spChg>
      </pc:sldChg>
      <pc:sldChg chg="modSp mod modClrScheme chgLayout">
        <pc:chgData name="zeshan khan" userId="S::zeshan.khan@nu.edu.pk::860a7133-657c-43e7-a51a-16ddffe6fb40" providerId="AD" clId="Web-{0C1EF1BE-AD6F-4634-2AA5-C267759EF0A5}" dt="2023-10-12T17:23:22.876" v="2"/>
        <pc:sldMkLst>
          <pc:docMk/>
          <pc:sldMk cId="4275549290" sldId="359"/>
        </pc:sldMkLst>
        <pc:spChg chg="mod ord">
          <ac:chgData name="zeshan khan" userId="S::zeshan.khan@nu.edu.pk::860a7133-657c-43e7-a51a-16ddffe6fb40" providerId="AD" clId="Web-{0C1EF1BE-AD6F-4634-2AA5-C267759EF0A5}" dt="2023-10-12T17:23:22.876" v="2"/>
          <ac:spMkLst>
            <pc:docMk/>
            <pc:sldMk cId="4275549290" sldId="359"/>
            <ac:spMk id="104450" creationId="{00000000-0000-0000-0000-000000000000}"/>
          </ac:spMkLst>
        </pc:spChg>
        <pc:spChg chg="mod ord">
          <ac:chgData name="zeshan khan" userId="S::zeshan.khan@nu.edu.pk::860a7133-657c-43e7-a51a-16ddffe6fb40" providerId="AD" clId="Web-{0C1EF1BE-AD6F-4634-2AA5-C267759EF0A5}" dt="2023-10-12T17:23:22.876" v="2"/>
          <ac:spMkLst>
            <pc:docMk/>
            <pc:sldMk cId="4275549290" sldId="359"/>
            <ac:spMk id="104451" creationId="{00000000-0000-0000-0000-000000000000}"/>
          </ac:spMkLst>
        </pc:spChg>
      </pc:sldChg>
      <pc:sldChg chg="delSp modSp mod modClrScheme chgLayout">
        <pc:chgData name="zeshan khan" userId="S::zeshan.khan@nu.edu.pk::860a7133-657c-43e7-a51a-16ddffe6fb40" providerId="AD" clId="Web-{0C1EF1BE-AD6F-4634-2AA5-C267759EF0A5}" dt="2023-10-12T17:34:24.488" v="90"/>
        <pc:sldMkLst>
          <pc:docMk/>
          <pc:sldMk cId="3017576693" sldId="360"/>
        </pc:sldMkLst>
        <pc:spChg chg="mod ord">
          <ac:chgData name="zeshan khan" userId="S::zeshan.khan@nu.edu.pk::860a7133-657c-43e7-a51a-16ddffe6fb40" providerId="AD" clId="Web-{0C1EF1BE-AD6F-4634-2AA5-C267759EF0A5}" dt="2023-10-12T17:23:22.876" v="2"/>
          <ac:spMkLst>
            <pc:docMk/>
            <pc:sldMk cId="3017576693" sldId="360"/>
            <ac:spMk id="106498" creationId="{00000000-0000-0000-0000-000000000000}"/>
          </ac:spMkLst>
        </pc:spChg>
        <pc:grpChg chg="del">
          <ac:chgData name="zeshan khan" userId="S::zeshan.khan@nu.edu.pk::860a7133-657c-43e7-a51a-16ddffe6fb40" providerId="AD" clId="Web-{0C1EF1BE-AD6F-4634-2AA5-C267759EF0A5}" dt="2023-10-12T17:34:24.488" v="90"/>
          <ac:grpSpMkLst>
            <pc:docMk/>
            <pc:sldMk cId="3017576693" sldId="360"/>
            <ac:grpSpMk id="106500" creationId="{00000000-0000-0000-0000-000000000000}"/>
          </ac:grpSpMkLst>
        </pc:grpChg>
      </pc:sldChg>
      <pc:sldChg chg="modSp mod modClrScheme chgLayout">
        <pc:chgData name="zeshan khan" userId="S::zeshan.khan@nu.edu.pk::860a7133-657c-43e7-a51a-16ddffe6fb40" providerId="AD" clId="Web-{0C1EF1BE-AD6F-4634-2AA5-C267759EF0A5}" dt="2023-10-12T17:23:22.876" v="2"/>
        <pc:sldMkLst>
          <pc:docMk/>
          <pc:sldMk cId="3771048633" sldId="361"/>
        </pc:sldMkLst>
        <pc:spChg chg="mod ord">
          <ac:chgData name="zeshan khan" userId="S::zeshan.khan@nu.edu.pk::860a7133-657c-43e7-a51a-16ddffe6fb40" providerId="AD" clId="Web-{0C1EF1BE-AD6F-4634-2AA5-C267759EF0A5}" dt="2023-10-12T17:23:22.876" v="2"/>
          <ac:spMkLst>
            <pc:docMk/>
            <pc:sldMk cId="3771048633" sldId="361"/>
            <ac:spMk id="2" creationId="{00000000-0000-0000-0000-000000000000}"/>
          </ac:spMkLst>
        </pc:spChg>
        <pc:spChg chg="mod ord">
          <ac:chgData name="zeshan khan" userId="S::zeshan.khan@nu.edu.pk::860a7133-657c-43e7-a51a-16ddffe6fb40" providerId="AD" clId="Web-{0C1EF1BE-AD6F-4634-2AA5-C267759EF0A5}" dt="2023-10-12T17:23:22.876" v="2"/>
          <ac:spMkLst>
            <pc:docMk/>
            <pc:sldMk cId="3771048633" sldId="361"/>
            <ac:spMk id="3" creationId="{00000000-0000-0000-0000-000000000000}"/>
          </ac:spMkLst>
        </pc:spChg>
      </pc:sldChg>
      <pc:sldChg chg="modSp mod modClrScheme chgLayout">
        <pc:chgData name="zeshan khan" userId="S::zeshan.khan@nu.edu.pk::860a7133-657c-43e7-a51a-16ddffe6fb40" providerId="AD" clId="Web-{0C1EF1BE-AD6F-4634-2AA5-C267759EF0A5}" dt="2023-10-12T17:23:22.876" v="2"/>
        <pc:sldMkLst>
          <pc:docMk/>
          <pc:sldMk cId="2765842373" sldId="362"/>
        </pc:sldMkLst>
        <pc:spChg chg="mod ord">
          <ac:chgData name="zeshan khan" userId="S::zeshan.khan@nu.edu.pk::860a7133-657c-43e7-a51a-16ddffe6fb40" providerId="AD" clId="Web-{0C1EF1BE-AD6F-4634-2AA5-C267759EF0A5}" dt="2023-10-12T17:23:22.876" v="2"/>
          <ac:spMkLst>
            <pc:docMk/>
            <pc:sldMk cId="2765842373" sldId="362"/>
            <ac:spMk id="60418" creationId="{00000000-0000-0000-0000-000000000000}"/>
          </ac:spMkLst>
        </pc:spChg>
        <pc:picChg chg="mod ord">
          <ac:chgData name="zeshan khan" userId="S::zeshan.khan@nu.edu.pk::860a7133-657c-43e7-a51a-16ddffe6fb40" providerId="AD" clId="Web-{0C1EF1BE-AD6F-4634-2AA5-C267759EF0A5}" dt="2023-10-12T17:23:22.876" v="2"/>
          <ac:picMkLst>
            <pc:docMk/>
            <pc:sldMk cId="2765842373" sldId="362"/>
            <ac:picMk id="60420" creationId="{00000000-0000-0000-0000-000000000000}"/>
          </ac:picMkLst>
        </pc:picChg>
      </pc:sldChg>
      <pc:sldChg chg="delSp modSp mod modClrScheme chgLayout">
        <pc:chgData name="zeshan khan" userId="S::zeshan.khan@nu.edu.pk::860a7133-657c-43e7-a51a-16ddffe6fb40" providerId="AD" clId="Web-{0C1EF1BE-AD6F-4634-2AA5-C267759EF0A5}" dt="2023-10-12T18:25:17.790" v="230" actId="1076"/>
        <pc:sldMkLst>
          <pc:docMk/>
          <pc:sldMk cId="295616225" sldId="363"/>
        </pc:sldMkLst>
        <pc:spChg chg="mod ord">
          <ac:chgData name="zeshan khan" userId="S::zeshan.khan@nu.edu.pk::860a7133-657c-43e7-a51a-16ddffe6fb40" providerId="AD" clId="Web-{0C1EF1BE-AD6F-4634-2AA5-C267759EF0A5}" dt="2023-10-12T17:23:22.876" v="2"/>
          <ac:spMkLst>
            <pc:docMk/>
            <pc:sldMk cId="295616225" sldId="363"/>
            <ac:spMk id="2" creationId="{00000000-0000-0000-0000-000000000000}"/>
          </ac:spMkLst>
        </pc:spChg>
        <pc:spChg chg="del mod ord">
          <ac:chgData name="zeshan khan" userId="S::zeshan.khan@nu.edu.pk::860a7133-657c-43e7-a51a-16ddffe6fb40" providerId="AD" clId="Web-{0C1EF1BE-AD6F-4634-2AA5-C267759EF0A5}" dt="2023-10-12T18:25:14.602" v="229"/>
          <ac:spMkLst>
            <pc:docMk/>
            <pc:sldMk cId="295616225" sldId="363"/>
            <ac:spMk id="3" creationId="{00000000-0000-0000-0000-000000000000}"/>
          </ac:spMkLst>
        </pc:spChg>
        <pc:picChg chg="mod">
          <ac:chgData name="zeshan khan" userId="S::zeshan.khan@nu.edu.pk::860a7133-657c-43e7-a51a-16ddffe6fb40" providerId="AD" clId="Web-{0C1EF1BE-AD6F-4634-2AA5-C267759EF0A5}" dt="2023-10-12T18:25:17.790" v="230" actId="1076"/>
          <ac:picMkLst>
            <pc:docMk/>
            <pc:sldMk cId="295616225" sldId="363"/>
            <ac:picMk id="5" creationId="{00000000-0000-0000-0000-000000000000}"/>
          </ac:picMkLst>
        </pc:picChg>
      </pc:sldChg>
      <pc:sldMasterChg chg="del delSldLayout">
        <pc:chgData name="zeshan khan" userId="S::zeshan.khan@nu.edu.pk::860a7133-657c-43e7-a51a-16ddffe6fb40" providerId="AD" clId="Web-{0C1EF1BE-AD6F-4634-2AA5-C267759EF0A5}" dt="2023-10-12T17:23:22.876" v="2"/>
        <pc:sldMasterMkLst>
          <pc:docMk/>
          <pc:sldMasterMk cId="0" sldId="2147483649"/>
        </pc:sldMasterMkLst>
        <pc:sldLayoutChg chg="del">
          <pc:chgData name="zeshan khan" userId="S::zeshan.khan@nu.edu.pk::860a7133-657c-43e7-a51a-16ddffe6fb40" providerId="AD" clId="Web-{0C1EF1BE-AD6F-4634-2AA5-C267759EF0A5}" dt="2023-10-12T17:23:22.876" v="2"/>
          <pc:sldLayoutMkLst>
            <pc:docMk/>
            <pc:sldMasterMk cId="0" sldId="2147483649"/>
            <pc:sldLayoutMk cId="1258579229" sldId="2147483674"/>
          </pc:sldLayoutMkLst>
        </pc:sldLayoutChg>
        <pc:sldLayoutChg chg="del">
          <pc:chgData name="zeshan khan" userId="S::zeshan.khan@nu.edu.pk::860a7133-657c-43e7-a51a-16ddffe6fb40" providerId="AD" clId="Web-{0C1EF1BE-AD6F-4634-2AA5-C267759EF0A5}" dt="2023-10-12T17:23:22.876" v="2"/>
          <pc:sldLayoutMkLst>
            <pc:docMk/>
            <pc:sldMasterMk cId="0" sldId="2147483649"/>
            <pc:sldLayoutMk cId="2587160395" sldId="2147483675"/>
          </pc:sldLayoutMkLst>
        </pc:sldLayoutChg>
        <pc:sldLayoutChg chg="del">
          <pc:chgData name="zeshan khan" userId="S::zeshan.khan@nu.edu.pk::860a7133-657c-43e7-a51a-16ddffe6fb40" providerId="AD" clId="Web-{0C1EF1BE-AD6F-4634-2AA5-C267759EF0A5}" dt="2023-10-12T17:23:22.876" v="2"/>
          <pc:sldLayoutMkLst>
            <pc:docMk/>
            <pc:sldMasterMk cId="0" sldId="2147483649"/>
            <pc:sldLayoutMk cId="3810767257" sldId="2147483676"/>
          </pc:sldLayoutMkLst>
        </pc:sldLayoutChg>
        <pc:sldLayoutChg chg="del">
          <pc:chgData name="zeshan khan" userId="S::zeshan.khan@nu.edu.pk::860a7133-657c-43e7-a51a-16ddffe6fb40" providerId="AD" clId="Web-{0C1EF1BE-AD6F-4634-2AA5-C267759EF0A5}" dt="2023-10-12T17:23:22.876" v="2"/>
          <pc:sldLayoutMkLst>
            <pc:docMk/>
            <pc:sldMasterMk cId="0" sldId="2147483649"/>
            <pc:sldLayoutMk cId="3129616131" sldId="2147483677"/>
          </pc:sldLayoutMkLst>
        </pc:sldLayoutChg>
        <pc:sldLayoutChg chg="del">
          <pc:chgData name="zeshan khan" userId="S::zeshan.khan@nu.edu.pk::860a7133-657c-43e7-a51a-16ddffe6fb40" providerId="AD" clId="Web-{0C1EF1BE-AD6F-4634-2AA5-C267759EF0A5}" dt="2023-10-12T17:23:22.876" v="2"/>
          <pc:sldLayoutMkLst>
            <pc:docMk/>
            <pc:sldMasterMk cId="0" sldId="2147483649"/>
            <pc:sldLayoutMk cId="3656867100" sldId="2147483678"/>
          </pc:sldLayoutMkLst>
        </pc:sldLayoutChg>
        <pc:sldLayoutChg chg="del">
          <pc:chgData name="zeshan khan" userId="S::zeshan.khan@nu.edu.pk::860a7133-657c-43e7-a51a-16ddffe6fb40" providerId="AD" clId="Web-{0C1EF1BE-AD6F-4634-2AA5-C267759EF0A5}" dt="2023-10-12T17:23:22.876" v="2"/>
          <pc:sldLayoutMkLst>
            <pc:docMk/>
            <pc:sldMasterMk cId="0" sldId="2147483649"/>
            <pc:sldLayoutMk cId="3269353682" sldId="2147483679"/>
          </pc:sldLayoutMkLst>
        </pc:sldLayoutChg>
        <pc:sldLayoutChg chg="del">
          <pc:chgData name="zeshan khan" userId="S::zeshan.khan@nu.edu.pk::860a7133-657c-43e7-a51a-16ddffe6fb40" providerId="AD" clId="Web-{0C1EF1BE-AD6F-4634-2AA5-C267759EF0A5}" dt="2023-10-12T17:23:22.876" v="2"/>
          <pc:sldLayoutMkLst>
            <pc:docMk/>
            <pc:sldMasterMk cId="0" sldId="2147483649"/>
            <pc:sldLayoutMk cId="2575296464" sldId="2147483680"/>
          </pc:sldLayoutMkLst>
        </pc:sldLayoutChg>
        <pc:sldLayoutChg chg="del">
          <pc:chgData name="zeshan khan" userId="S::zeshan.khan@nu.edu.pk::860a7133-657c-43e7-a51a-16ddffe6fb40" providerId="AD" clId="Web-{0C1EF1BE-AD6F-4634-2AA5-C267759EF0A5}" dt="2023-10-12T17:23:22.876" v="2"/>
          <pc:sldLayoutMkLst>
            <pc:docMk/>
            <pc:sldMasterMk cId="0" sldId="2147483649"/>
            <pc:sldLayoutMk cId="3233145370" sldId="2147483681"/>
          </pc:sldLayoutMkLst>
        </pc:sldLayoutChg>
        <pc:sldLayoutChg chg="del">
          <pc:chgData name="zeshan khan" userId="S::zeshan.khan@nu.edu.pk::860a7133-657c-43e7-a51a-16ddffe6fb40" providerId="AD" clId="Web-{0C1EF1BE-AD6F-4634-2AA5-C267759EF0A5}" dt="2023-10-12T17:23:22.876" v="2"/>
          <pc:sldLayoutMkLst>
            <pc:docMk/>
            <pc:sldMasterMk cId="0" sldId="2147483649"/>
            <pc:sldLayoutMk cId="3853066336" sldId="2147483682"/>
          </pc:sldLayoutMkLst>
        </pc:sldLayoutChg>
        <pc:sldLayoutChg chg="del">
          <pc:chgData name="zeshan khan" userId="S::zeshan.khan@nu.edu.pk::860a7133-657c-43e7-a51a-16ddffe6fb40" providerId="AD" clId="Web-{0C1EF1BE-AD6F-4634-2AA5-C267759EF0A5}" dt="2023-10-12T17:23:22.876" v="2"/>
          <pc:sldLayoutMkLst>
            <pc:docMk/>
            <pc:sldMasterMk cId="0" sldId="2147483649"/>
            <pc:sldLayoutMk cId="3383047434" sldId="2147483683"/>
          </pc:sldLayoutMkLst>
        </pc:sldLayoutChg>
        <pc:sldLayoutChg chg="del">
          <pc:chgData name="zeshan khan" userId="S::zeshan.khan@nu.edu.pk::860a7133-657c-43e7-a51a-16ddffe6fb40" providerId="AD" clId="Web-{0C1EF1BE-AD6F-4634-2AA5-C267759EF0A5}" dt="2023-10-12T17:23:22.876" v="2"/>
          <pc:sldLayoutMkLst>
            <pc:docMk/>
            <pc:sldMasterMk cId="0" sldId="2147483649"/>
            <pc:sldLayoutMk cId="2611229830" sldId="2147483684"/>
          </pc:sldLayoutMkLst>
        </pc:sldLayoutChg>
      </pc:sldMasterChg>
      <pc:sldMasterChg chg="del delSldLayout">
        <pc:chgData name="zeshan khan" userId="S::zeshan.khan@nu.edu.pk::860a7133-657c-43e7-a51a-16ddffe6fb40" providerId="AD" clId="Web-{0C1EF1BE-AD6F-4634-2AA5-C267759EF0A5}" dt="2023-10-12T17:23:22.876" v="2"/>
        <pc:sldMasterMkLst>
          <pc:docMk/>
          <pc:sldMasterMk cId="1678375625" sldId="2147483685"/>
        </pc:sldMasterMkLst>
        <pc:sldLayoutChg chg="del">
          <pc:chgData name="zeshan khan" userId="S::zeshan.khan@nu.edu.pk::860a7133-657c-43e7-a51a-16ddffe6fb40" providerId="AD" clId="Web-{0C1EF1BE-AD6F-4634-2AA5-C267759EF0A5}" dt="2023-10-12T17:23:22.876" v="2"/>
          <pc:sldLayoutMkLst>
            <pc:docMk/>
            <pc:sldMasterMk cId="1678375625" sldId="2147483685"/>
            <pc:sldLayoutMk cId="2893357599" sldId="2147483686"/>
          </pc:sldLayoutMkLst>
        </pc:sldLayoutChg>
        <pc:sldLayoutChg chg="del">
          <pc:chgData name="zeshan khan" userId="S::zeshan.khan@nu.edu.pk::860a7133-657c-43e7-a51a-16ddffe6fb40" providerId="AD" clId="Web-{0C1EF1BE-AD6F-4634-2AA5-C267759EF0A5}" dt="2023-10-12T17:23:22.876" v="2"/>
          <pc:sldLayoutMkLst>
            <pc:docMk/>
            <pc:sldMasterMk cId="1678375625" sldId="2147483685"/>
            <pc:sldLayoutMk cId="3172569030" sldId="2147483687"/>
          </pc:sldLayoutMkLst>
        </pc:sldLayoutChg>
        <pc:sldLayoutChg chg="del">
          <pc:chgData name="zeshan khan" userId="S::zeshan.khan@nu.edu.pk::860a7133-657c-43e7-a51a-16ddffe6fb40" providerId="AD" clId="Web-{0C1EF1BE-AD6F-4634-2AA5-C267759EF0A5}" dt="2023-10-12T17:23:22.876" v="2"/>
          <pc:sldLayoutMkLst>
            <pc:docMk/>
            <pc:sldMasterMk cId="1678375625" sldId="2147483685"/>
            <pc:sldLayoutMk cId="3329041538" sldId="2147483688"/>
          </pc:sldLayoutMkLst>
        </pc:sldLayoutChg>
        <pc:sldLayoutChg chg="del">
          <pc:chgData name="zeshan khan" userId="S::zeshan.khan@nu.edu.pk::860a7133-657c-43e7-a51a-16ddffe6fb40" providerId="AD" clId="Web-{0C1EF1BE-AD6F-4634-2AA5-C267759EF0A5}" dt="2023-10-12T17:23:22.876" v="2"/>
          <pc:sldLayoutMkLst>
            <pc:docMk/>
            <pc:sldMasterMk cId="1678375625" sldId="2147483685"/>
            <pc:sldLayoutMk cId="3017262353" sldId="2147483689"/>
          </pc:sldLayoutMkLst>
        </pc:sldLayoutChg>
        <pc:sldLayoutChg chg="del">
          <pc:chgData name="zeshan khan" userId="S::zeshan.khan@nu.edu.pk::860a7133-657c-43e7-a51a-16ddffe6fb40" providerId="AD" clId="Web-{0C1EF1BE-AD6F-4634-2AA5-C267759EF0A5}" dt="2023-10-12T17:23:22.876" v="2"/>
          <pc:sldLayoutMkLst>
            <pc:docMk/>
            <pc:sldMasterMk cId="1678375625" sldId="2147483685"/>
            <pc:sldLayoutMk cId="712892151" sldId="2147483690"/>
          </pc:sldLayoutMkLst>
        </pc:sldLayoutChg>
        <pc:sldLayoutChg chg="del">
          <pc:chgData name="zeshan khan" userId="S::zeshan.khan@nu.edu.pk::860a7133-657c-43e7-a51a-16ddffe6fb40" providerId="AD" clId="Web-{0C1EF1BE-AD6F-4634-2AA5-C267759EF0A5}" dt="2023-10-12T17:23:22.876" v="2"/>
          <pc:sldLayoutMkLst>
            <pc:docMk/>
            <pc:sldMasterMk cId="1678375625" sldId="2147483685"/>
            <pc:sldLayoutMk cId="2876186165" sldId="2147483691"/>
          </pc:sldLayoutMkLst>
        </pc:sldLayoutChg>
        <pc:sldLayoutChg chg="del">
          <pc:chgData name="zeshan khan" userId="S::zeshan.khan@nu.edu.pk::860a7133-657c-43e7-a51a-16ddffe6fb40" providerId="AD" clId="Web-{0C1EF1BE-AD6F-4634-2AA5-C267759EF0A5}" dt="2023-10-12T17:23:22.876" v="2"/>
          <pc:sldLayoutMkLst>
            <pc:docMk/>
            <pc:sldMasterMk cId="1678375625" sldId="2147483685"/>
            <pc:sldLayoutMk cId="1883811165" sldId="2147483692"/>
          </pc:sldLayoutMkLst>
        </pc:sldLayoutChg>
        <pc:sldLayoutChg chg="del">
          <pc:chgData name="zeshan khan" userId="S::zeshan.khan@nu.edu.pk::860a7133-657c-43e7-a51a-16ddffe6fb40" providerId="AD" clId="Web-{0C1EF1BE-AD6F-4634-2AA5-C267759EF0A5}" dt="2023-10-12T17:23:22.876" v="2"/>
          <pc:sldLayoutMkLst>
            <pc:docMk/>
            <pc:sldMasterMk cId="1678375625" sldId="2147483685"/>
            <pc:sldLayoutMk cId="1283484008" sldId="2147483693"/>
          </pc:sldLayoutMkLst>
        </pc:sldLayoutChg>
        <pc:sldLayoutChg chg="del">
          <pc:chgData name="zeshan khan" userId="S::zeshan.khan@nu.edu.pk::860a7133-657c-43e7-a51a-16ddffe6fb40" providerId="AD" clId="Web-{0C1EF1BE-AD6F-4634-2AA5-C267759EF0A5}" dt="2023-10-12T17:23:22.876" v="2"/>
          <pc:sldLayoutMkLst>
            <pc:docMk/>
            <pc:sldMasterMk cId="1678375625" sldId="2147483685"/>
            <pc:sldLayoutMk cId="1154933517" sldId="2147483694"/>
          </pc:sldLayoutMkLst>
        </pc:sldLayoutChg>
        <pc:sldLayoutChg chg="del">
          <pc:chgData name="zeshan khan" userId="S::zeshan.khan@nu.edu.pk::860a7133-657c-43e7-a51a-16ddffe6fb40" providerId="AD" clId="Web-{0C1EF1BE-AD6F-4634-2AA5-C267759EF0A5}" dt="2023-10-12T17:23:22.876" v="2"/>
          <pc:sldLayoutMkLst>
            <pc:docMk/>
            <pc:sldMasterMk cId="1678375625" sldId="2147483685"/>
            <pc:sldLayoutMk cId="529815565" sldId="2147483695"/>
          </pc:sldLayoutMkLst>
        </pc:sldLayoutChg>
        <pc:sldLayoutChg chg="del">
          <pc:chgData name="zeshan khan" userId="S::zeshan.khan@nu.edu.pk::860a7133-657c-43e7-a51a-16ddffe6fb40" providerId="AD" clId="Web-{0C1EF1BE-AD6F-4634-2AA5-C267759EF0A5}" dt="2023-10-12T17:23:22.876" v="2"/>
          <pc:sldLayoutMkLst>
            <pc:docMk/>
            <pc:sldMasterMk cId="1678375625" sldId="2147483685"/>
            <pc:sldLayoutMk cId="1770664582" sldId="2147483696"/>
          </pc:sldLayoutMkLst>
        </pc:sldLayoutChg>
        <pc:sldLayoutChg chg="del">
          <pc:chgData name="zeshan khan" userId="S::zeshan.khan@nu.edu.pk::860a7133-657c-43e7-a51a-16ddffe6fb40" providerId="AD" clId="Web-{0C1EF1BE-AD6F-4634-2AA5-C267759EF0A5}" dt="2023-10-12T17:23:22.876" v="2"/>
          <pc:sldLayoutMkLst>
            <pc:docMk/>
            <pc:sldMasterMk cId="1678375625" sldId="2147483685"/>
            <pc:sldLayoutMk cId="472971009" sldId="2147483697"/>
          </pc:sldLayoutMkLst>
        </pc:sldLayoutChg>
      </pc:sldMasterChg>
      <pc:sldMasterChg chg="add addSldLayout modSldLayout">
        <pc:chgData name="zeshan khan" userId="S::zeshan.khan@nu.edu.pk::860a7133-657c-43e7-a51a-16ddffe6fb40" providerId="AD" clId="Web-{0C1EF1BE-AD6F-4634-2AA5-C267759EF0A5}" dt="2023-10-12T17:23:22.876" v="2"/>
        <pc:sldMasterMkLst>
          <pc:docMk/>
          <pc:sldMasterMk cId="248918598" sldId="2147483698"/>
        </pc:sldMasterMkLst>
        <pc:sldLayoutChg chg="add mod replId">
          <pc:chgData name="zeshan khan" userId="S::zeshan.khan@nu.edu.pk::860a7133-657c-43e7-a51a-16ddffe6fb40" providerId="AD" clId="Web-{0C1EF1BE-AD6F-4634-2AA5-C267759EF0A5}" dt="2023-10-12T17:23:22.876" v="2"/>
          <pc:sldLayoutMkLst>
            <pc:docMk/>
            <pc:sldMasterMk cId="248918598" sldId="2147483698"/>
            <pc:sldLayoutMk cId="2122047561" sldId="2147483699"/>
          </pc:sldLayoutMkLst>
        </pc:sldLayoutChg>
        <pc:sldLayoutChg chg="add mod replId">
          <pc:chgData name="zeshan khan" userId="S::zeshan.khan@nu.edu.pk::860a7133-657c-43e7-a51a-16ddffe6fb40" providerId="AD" clId="Web-{0C1EF1BE-AD6F-4634-2AA5-C267759EF0A5}" dt="2023-10-12T17:23:22.876" v="2"/>
          <pc:sldLayoutMkLst>
            <pc:docMk/>
            <pc:sldMasterMk cId="248918598" sldId="2147483698"/>
            <pc:sldLayoutMk cId="620832417" sldId="2147483700"/>
          </pc:sldLayoutMkLst>
        </pc:sldLayoutChg>
        <pc:sldLayoutChg chg="add mod replId">
          <pc:chgData name="zeshan khan" userId="S::zeshan.khan@nu.edu.pk::860a7133-657c-43e7-a51a-16ddffe6fb40" providerId="AD" clId="Web-{0C1EF1BE-AD6F-4634-2AA5-C267759EF0A5}" dt="2023-10-12T17:23:22.876" v="2"/>
          <pc:sldLayoutMkLst>
            <pc:docMk/>
            <pc:sldMasterMk cId="248918598" sldId="2147483698"/>
            <pc:sldLayoutMk cId="3614833312" sldId="2147483701"/>
          </pc:sldLayoutMkLst>
        </pc:sldLayoutChg>
        <pc:sldLayoutChg chg="add mod replId">
          <pc:chgData name="zeshan khan" userId="S::zeshan.khan@nu.edu.pk::860a7133-657c-43e7-a51a-16ddffe6fb40" providerId="AD" clId="Web-{0C1EF1BE-AD6F-4634-2AA5-C267759EF0A5}" dt="2023-10-12T17:23:22.876" v="2"/>
          <pc:sldLayoutMkLst>
            <pc:docMk/>
            <pc:sldMasterMk cId="248918598" sldId="2147483698"/>
            <pc:sldLayoutMk cId="2588711727" sldId="2147483702"/>
          </pc:sldLayoutMkLst>
        </pc:sldLayoutChg>
        <pc:sldLayoutChg chg="add mod replId">
          <pc:chgData name="zeshan khan" userId="S::zeshan.khan@nu.edu.pk::860a7133-657c-43e7-a51a-16ddffe6fb40" providerId="AD" clId="Web-{0C1EF1BE-AD6F-4634-2AA5-C267759EF0A5}" dt="2023-10-12T17:23:22.876" v="2"/>
          <pc:sldLayoutMkLst>
            <pc:docMk/>
            <pc:sldMasterMk cId="248918598" sldId="2147483698"/>
            <pc:sldLayoutMk cId="761344544" sldId="2147483703"/>
          </pc:sldLayoutMkLst>
        </pc:sldLayoutChg>
        <pc:sldLayoutChg chg="add mod replId">
          <pc:chgData name="zeshan khan" userId="S::zeshan.khan@nu.edu.pk::860a7133-657c-43e7-a51a-16ddffe6fb40" providerId="AD" clId="Web-{0C1EF1BE-AD6F-4634-2AA5-C267759EF0A5}" dt="2023-10-12T17:23:22.876" v="2"/>
          <pc:sldLayoutMkLst>
            <pc:docMk/>
            <pc:sldMasterMk cId="248918598" sldId="2147483698"/>
            <pc:sldLayoutMk cId="3670599609" sldId="2147483704"/>
          </pc:sldLayoutMkLst>
        </pc:sldLayoutChg>
        <pc:sldLayoutChg chg="add mod replId">
          <pc:chgData name="zeshan khan" userId="S::zeshan.khan@nu.edu.pk::860a7133-657c-43e7-a51a-16ddffe6fb40" providerId="AD" clId="Web-{0C1EF1BE-AD6F-4634-2AA5-C267759EF0A5}" dt="2023-10-12T17:23:22.876" v="2"/>
          <pc:sldLayoutMkLst>
            <pc:docMk/>
            <pc:sldMasterMk cId="248918598" sldId="2147483698"/>
            <pc:sldLayoutMk cId="3882921703" sldId="2147483705"/>
          </pc:sldLayoutMkLst>
        </pc:sldLayoutChg>
        <pc:sldLayoutChg chg="add mod replId">
          <pc:chgData name="zeshan khan" userId="S::zeshan.khan@nu.edu.pk::860a7133-657c-43e7-a51a-16ddffe6fb40" providerId="AD" clId="Web-{0C1EF1BE-AD6F-4634-2AA5-C267759EF0A5}" dt="2023-10-12T17:23:22.876" v="2"/>
          <pc:sldLayoutMkLst>
            <pc:docMk/>
            <pc:sldMasterMk cId="248918598" sldId="2147483698"/>
            <pc:sldLayoutMk cId="433552524" sldId="2147483706"/>
          </pc:sldLayoutMkLst>
        </pc:sldLayoutChg>
        <pc:sldLayoutChg chg="add mod replId">
          <pc:chgData name="zeshan khan" userId="S::zeshan.khan@nu.edu.pk::860a7133-657c-43e7-a51a-16ddffe6fb40" providerId="AD" clId="Web-{0C1EF1BE-AD6F-4634-2AA5-C267759EF0A5}" dt="2023-10-12T17:23:22.876" v="2"/>
          <pc:sldLayoutMkLst>
            <pc:docMk/>
            <pc:sldMasterMk cId="248918598" sldId="2147483698"/>
            <pc:sldLayoutMk cId="2509709431" sldId="2147483707"/>
          </pc:sldLayoutMkLst>
        </pc:sldLayoutChg>
        <pc:sldLayoutChg chg="add mod replId">
          <pc:chgData name="zeshan khan" userId="S::zeshan.khan@nu.edu.pk::860a7133-657c-43e7-a51a-16ddffe6fb40" providerId="AD" clId="Web-{0C1EF1BE-AD6F-4634-2AA5-C267759EF0A5}" dt="2023-10-12T17:23:22.876" v="2"/>
          <pc:sldLayoutMkLst>
            <pc:docMk/>
            <pc:sldMasterMk cId="248918598" sldId="2147483698"/>
            <pc:sldLayoutMk cId="2310457557" sldId="2147483708"/>
          </pc:sldLayoutMkLst>
        </pc:sldLayoutChg>
        <pc:sldLayoutChg chg="add mod replId">
          <pc:chgData name="zeshan khan" userId="S::zeshan.khan@nu.edu.pk::860a7133-657c-43e7-a51a-16ddffe6fb40" providerId="AD" clId="Web-{0C1EF1BE-AD6F-4634-2AA5-C267759EF0A5}" dt="2023-10-12T17:23:22.876" v="2"/>
          <pc:sldLayoutMkLst>
            <pc:docMk/>
            <pc:sldMasterMk cId="248918598" sldId="2147483698"/>
            <pc:sldLayoutMk cId="2031425617" sldId="2147483709"/>
          </pc:sldLayoutMkLst>
        </pc:sldLayoutChg>
        <pc:sldLayoutChg chg="add mod replId">
          <pc:chgData name="zeshan khan" userId="S::zeshan.khan@nu.edu.pk::860a7133-657c-43e7-a51a-16ddffe6fb40" providerId="AD" clId="Web-{0C1EF1BE-AD6F-4634-2AA5-C267759EF0A5}" dt="2023-10-12T17:23:22.876" v="2"/>
          <pc:sldLayoutMkLst>
            <pc:docMk/>
            <pc:sldMasterMk cId="248918598" sldId="2147483698"/>
            <pc:sldLayoutMk cId="1044369677" sldId="2147483710"/>
          </pc:sldLayoutMkLst>
        </pc:sldLayoutChg>
        <pc:sldLayoutChg chg="add mod replId">
          <pc:chgData name="zeshan khan" userId="S::zeshan.khan@nu.edu.pk::860a7133-657c-43e7-a51a-16ddffe6fb40" providerId="AD" clId="Web-{0C1EF1BE-AD6F-4634-2AA5-C267759EF0A5}" dt="2023-10-12T17:23:22.876" v="2"/>
          <pc:sldLayoutMkLst>
            <pc:docMk/>
            <pc:sldMasterMk cId="248918598" sldId="2147483698"/>
            <pc:sldLayoutMk cId="2207555173" sldId="2147483711"/>
          </pc:sldLayoutMkLst>
        </pc:sldLayoutChg>
        <pc:sldLayoutChg chg="add mod replId">
          <pc:chgData name="zeshan khan" userId="S::zeshan.khan@nu.edu.pk::860a7133-657c-43e7-a51a-16ddffe6fb40" providerId="AD" clId="Web-{0C1EF1BE-AD6F-4634-2AA5-C267759EF0A5}" dt="2023-10-12T17:23:22.876" v="2"/>
          <pc:sldLayoutMkLst>
            <pc:docMk/>
            <pc:sldMasterMk cId="248918598" sldId="2147483698"/>
            <pc:sldLayoutMk cId="375418999" sldId="2147483712"/>
          </pc:sldLayoutMkLst>
        </pc:sldLayoutChg>
        <pc:sldLayoutChg chg="add mod replId">
          <pc:chgData name="zeshan khan" userId="S::zeshan.khan@nu.edu.pk::860a7133-657c-43e7-a51a-16ddffe6fb40" providerId="AD" clId="Web-{0C1EF1BE-AD6F-4634-2AA5-C267759EF0A5}" dt="2023-10-12T17:23:22.876" v="2"/>
          <pc:sldLayoutMkLst>
            <pc:docMk/>
            <pc:sldMasterMk cId="248918598" sldId="2147483698"/>
            <pc:sldLayoutMk cId="28508359" sldId="2147483713"/>
          </pc:sldLayoutMkLst>
        </pc:sldLayoutChg>
        <pc:sldLayoutChg chg="add mod replId">
          <pc:chgData name="zeshan khan" userId="S::zeshan.khan@nu.edu.pk::860a7133-657c-43e7-a51a-16ddffe6fb40" providerId="AD" clId="Web-{0C1EF1BE-AD6F-4634-2AA5-C267759EF0A5}" dt="2023-10-12T17:23:22.876" v="2"/>
          <pc:sldLayoutMkLst>
            <pc:docMk/>
            <pc:sldMasterMk cId="248918598" sldId="2147483698"/>
            <pc:sldLayoutMk cId="4219913887" sldId="2147483714"/>
          </pc:sldLayoutMkLst>
        </pc:sldLayoutChg>
      </pc:sldMaster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C86CC7E-2234-4146-AD34-6AF88BC794A2}" type="doc">
      <dgm:prSet loTypeId="urn:microsoft.com/office/officeart/2018/2/layout/IconLabelDescriptionList" loCatId="icon" qsTypeId="urn:microsoft.com/office/officeart/2005/8/quickstyle/simple1" qsCatId="simple" csTypeId="urn:microsoft.com/office/officeart/2018/5/colors/Iconchunking_neutralbg_colorful2" csCatId="colorful" phldr="1"/>
      <dgm:spPr/>
      <dgm:t>
        <a:bodyPr/>
        <a:lstStyle/>
        <a:p>
          <a:endParaRPr lang="en-US"/>
        </a:p>
      </dgm:t>
    </dgm:pt>
    <dgm:pt modelId="{1078E220-F994-4B28-A017-06EC37832E15}">
      <dgm:prSet/>
      <dgm:spPr/>
      <dgm:t>
        <a:bodyPr/>
        <a:lstStyle/>
        <a:p>
          <a:pPr>
            <a:defRPr b="1"/>
          </a:pPr>
          <a:r>
            <a:rPr lang="en-US"/>
            <a:t>Goal of image restoration</a:t>
          </a:r>
        </a:p>
      </dgm:t>
    </dgm:pt>
    <dgm:pt modelId="{2A30F9D9-104C-4E88-9682-DD135C4524D2}" type="parTrans" cxnId="{C04E5C39-F997-43AC-ABC7-94BB2574B01B}">
      <dgm:prSet/>
      <dgm:spPr/>
      <dgm:t>
        <a:bodyPr/>
        <a:lstStyle/>
        <a:p>
          <a:endParaRPr lang="en-US"/>
        </a:p>
      </dgm:t>
    </dgm:pt>
    <dgm:pt modelId="{408DA5F5-776D-4B34-99C7-800C208DB4CD}" type="sibTrans" cxnId="{C04E5C39-F997-43AC-ABC7-94BB2574B01B}">
      <dgm:prSet/>
      <dgm:spPr/>
      <dgm:t>
        <a:bodyPr/>
        <a:lstStyle/>
        <a:p>
          <a:endParaRPr lang="en-US"/>
        </a:p>
      </dgm:t>
    </dgm:pt>
    <dgm:pt modelId="{679621CE-105A-4283-9135-C9FCA3865FD3}">
      <dgm:prSet/>
      <dgm:spPr/>
      <dgm:t>
        <a:bodyPr/>
        <a:lstStyle/>
        <a:p>
          <a:r>
            <a:rPr lang="en-US"/>
            <a:t>Improve an image in some predefined sense</a:t>
          </a:r>
        </a:p>
      </dgm:t>
    </dgm:pt>
    <dgm:pt modelId="{E183E6A7-976D-48C3-8BCB-07B921B24464}" type="parTrans" cxnId="{03A071D7-3411-4158-9A51-69E3B83483A3}">
      <dgm:prSet/>
      <dgm:spPr/>
      <dgm:t>
        <a:bodyPr/>
        <a:lstStyle/>
        <a:p>
          <a:endParaRPr lang="en-US"/>
        </a:p>
      </dgm:t>
    </dgm:pt>
    <dgm:pt modelId="{02A69D17-A3A8-4CE6-A549-914B9202FC6C}" type="sibTrans" cxnId="{03A071D7-3411-4158-9A51-69E3B83483A3}">
      <dgm:prSet/>
      <dgm:spPr/>
      <dgm:t>
        <a:bodyPr/>
        <a:lstStyle/>
        <a:p>
          <a:endParaRPr lang="en-US"/>
        </a:p>
      </dgm:t>
    </dgm:pt>
    <dgm:pt modelId="{4751016E-4080-4107-B6AB-7A31B75505C4}">
      <dgm:prSet/>
      <dgm:spPr/>
      <dgm:t>
        <a:bodyPr/>
        <a:lstStyle/>
        <a:p>
          <a:r>
            <a:rPr lang="en-US"/>
            <a:t>Difference with image enhancement ?</a:t>
          </a:r>
        </a:p>
      </dgm:t>
    </dgm:pt>
    <dgm:pt modelId="{152A6681-2ECD-4EAB-9DBE-5F5E6403E263}" type="parTrans" cxnId="{74E8786E-E659-4172-9AFF-EB4B9E72045A}">
      <dgm:prSet/>
      <dgm:spPr/>
      <dgm:t>
        <a:bodyPr/>
        <a:lstStyle/>
        <a:p>
          <a:endParaRPr lang="en-US"/>
        </a:p>
      </dgm:t>
    </dgm:pt>
    <dgm:pt modelId="{EDBB65A9-1EF2-433B-83AE-8C8A4C7071C8}" type="sibTrans" cxnId="{74E8786E-E659-4172-9AFF-EB4B9E72045A}">
      <dgm:prSet/>
      <dgm:spPr/>
      <dgm:t>
        <a:bodyPr/>
        <a:lstStyle/>
        <a:p>
          <a:endParaRPr lang="en-US"/>
        </a:p>
      </dgm:t>
    </dgm:pt>
    <dgm:pt modelId="{82FEBD7D-039F-48C4-9918-5B641BE4ABA4}">
      <dgm:prSet/>
      <dgm:spPr/>
      <dgm:t>
        <a:bodyPr/>
        <a:lstStyle/>
        <a:p>
          <a:pPr>
            <a:defRPr b="1"/>
          </a:pPr>
          <a:r>
            <a:rPr lang="en-US"/>
            <a:t>Features</a:t>
          </a:r>
        </a:p>
      </dgm:t>
    </dgm:pt>
    <dgm:pt modelId="{890E9428-4DDA-441D-8A07-879FC236CD4C}" type="parTrans" cxnId="{D4CA2A59-0080-4B74-AA5A-D144F4EB72B4}">
      <dgm:prSet/>
      <dgm:spPr/>
      <dgm:t>
        <a:bodyPr/>
        <a:lstStyle/>
        <a:p>
          <a:endParaRPr lang="en-US"/>
        </a:p>
      </dgm:t>
    </dgm:pt>
    <dgm:pt modelId="{6E12C4EF-B4F8-448E-8AA7-D72E9C8B2C46}" type="sibTrans" cxnId="{D4CA2A59-0080-4B74-AA5A-D144F4EB72B4}">
      <dgm:prSet/>
      <dgm:spPr/>
      <dgm:t>
        <a:bodyPr/>
        <a:lstStyle/>
        <a:p>
          <a:endParaRPr lang="en-US"/>
        </a:p>
      </dgm:t>
    </dgm:pt>
    <dgm:pt modelId="{C4E44E71-A041-4DED-9AEE-DC225DAA6767}">
      <dgm:prSet/>
      <dgm:spPr/>
      <dgm:t>
        <a:bodyPr/>
        <a:lstStyle/>
        <a:p>
          <a:r>
            <a:rPr lang="en-US"/>
            <a:t>Image restoration v.s image enhancement</a:t>
          </a:r>
        </a:p>
      </dgm:t>
    </dgm:pt>
    <dgm:pt modelId="{1BDD33E0-B7A7-4D39-8932-0E7C0862E8F9}" type="parTrans" cxnId="{523D204B-D4BC-4560-9A60-2402FC6CBD2B}">
      <dgm:prSet/>
      <dgm:spPr/>
      <dgm:t>
        <a:bodyPr/>
        <a:lstStyle/>
        <a:p>
          <a:endParaRPr lang="en-US"/>
        </a:p>
      </dgm:t>
    </dgm:pt>
    <dgm:pt modelId="{93B45287-2D24-422A-9215-4A6F60DEF85E}" type="sibTrans" cxnId="{523D204B-D4BC-4560-9A60-2402FC6CBD2B}">
      <dgm:prSet/>
      <dgm:spPr/>
      <dgm:t>
        <a:bodyPr/>
        <a:lstStyle/>
        <a:p>
          <a:endParaRPr lang="en-US"/>
        </a:p>
      </dgm:t>
    </dgm:pt>
    <dgm:pt modelId="{A6432C93-1A87-426E-9649-9AC30A42020A}">
      <dgm:prSet/>
      <dgm:spPr/>
      <dgm:t>
        <a:bodyPr/>
        <a:lstStyle/>
        <a:p>
          <a:r>
            <a:rPr lang="en-US"/>
            <a:t>Objective process v.s. subjective process</a:t>
          </a:r>
        </a:p>
      </dgm:t>
    </dgm:pt>
    <dgm:pt modelId="{685C6B52-F4D8-426F-81F8-630320B13418}" type="parTrans" cxnId="{E9931125-B128-427A-BAF2-ABB4E86199E3}">
      <dgm:prSet/>
      <dgm:spPr/>
      <dgm:t>
        <a:bodyPr/>
        <a:lstStyle/>
        <a:p>
          <a:endParaRPr lang="en-US"/>
        </a:p>
      </dgm:t>
    </dgm:pt>
    <dgm:pt modelId="{779A80A6-E059-4E11-A088-6DF556C3AB3D}" type="sibTrans" cxnId="{E9931125-B128-427A-BAF2-ABB4E86199E3}">
      <dgm:prSet/>
      <dgm:spPr/>
      <dgm:t>
        <a:bodyPr/>
        <a:lstStyle/>
        <a:p>
          <a:endParaRPr lang="en-US"/>
        </a:p>
      </dgm:t>
    </dgm:pt>
    <dgm:pt modelId="{7F73F64A-2B79-4960-8AC3-DB6BDC3FD8C1}">
      <dgm:prSet/>
      <dgm:spPr/>
      <dgm:t>
        <a:bodyPr/>
        <a:lstStyle/>
        <a:p>
          <a:r>
            <a:rPr lang="en-US"/>
            <a:t>A prior knowledge v.s heuristic process</a:t>
          </a:r>
        </a:p>
      </dgm:t>
    </dgm:pt>
    <dgm:pt modelId="{3050561E-9BB6-4B4D-B7E1-EC06A6691351}" type="parTrans" cxnId="{1B868FB5-C5BB-475B-BA90-51B8B7805C65}">
      <dgm:prSet/>
      <dgm:spPr/>
      <dgm:t>
        <a:bodyPr/>
        <a:lstStyle/>
        <a:p>
          <a:endParaRPr lang="en-US"/>
        </a:p>
      </dgm:t>
    </dgm:pt>
    <dgm:pt modelId="{0FACEA90-395D-42C0-804C-C49542AD232D}" type="sibTrans" cxnId="{1B868FB5-C5BB-475B-BA90-51B8B7805C65}">
      <dgm:prSet/>
      <dgm:spPr/>
      <dgm:t>
        <a:bodyPr/>
        <a:lstStyle/>
        <a:p>
          <a:endParaRPr lang="en-US"/>
        </a:p>
      </dgm:t>
    </dgm:pt>
    <dgm:pt modelId="{5D02AD45-F3DD-496E-B021-DB12C6AD0189}">
      <dgm:prSet/>
      <dgm:spPr/>
      <dgm:t>
        <a:bodyPr/>
        <a:lstStyle/>
        <a:p>
          <a:r>
            <a:rPr lang="en-US" u="sng"/>
            <a:t>A prior</a:t>
          </a:r>
          <a:r>
            <a:rPr lang="en-US"/>
            <a:t> knowledge of the degradation phenomenon is considered</a:t>
          </a:r>
        </a:p>
      </dgm:t>
    </dgm:pt>
    <dgm:pt modelId="{EEA19696-60B9-41D9-8C9E-42A0D6F3A62C}" type="parTrans" cxnId="{CE4F72E4-92E5-49CC-8433-AEA0CFA2F787}">
      <dgm:prSet/>
      <dgm:spPr/>
      <dgm:t>
        <a:bodyPr/>
        <a:lstStyle/>
        <a:p>
          <a:endParaRPr lang="en-US"/>
        </a:p>
      </dgm:t>
    </dgm:pt>
    <dgm:pt modelId="{B865888C-3565-483F-A867-A15C5B39E5B5}" type="sibTrans" cxnId="{CE4F72E4-92E5-49CC-8433-AEA0CFA2F787}">
      <dgm:prSet/>
      <dgm:spPr/>
      <dgm:t>
        <a:bodyPr/>
        <a:lstStyle/>
        <a:p>
          <a:endParaRPr lang="en-US"/>
        </a:p>
      </dgm:t>
    </dgm:pt>
    <dgm:pt modelId="{476C982C-66BF-4073-AD61-5D726F0D8336}">
      <dgm:prSet/>
      <dgm:spPr/>
      <dgm:t>
        <a:bodyPr/>
        <a:lstStyle/>
        <a:p>
          <a:r>
            <a:rPr lang="en-US"/>
            <a:t>Modeling the degradation and apply the inverse process to recover the original image</a:t>
          </a:r>
        </a:p>
      </dgm:t>
    </dgm:pt>
    <dgm:pt modelId="{8396FBDC-DB91-4D5C-B677-3BBB93C63582}" type="parTrans" cxnId="{4FA36241-ADD4-4AB2-895D-652B979224C3}">
      <dgm:prSet/>
      <dgm:spPr/>
      <dgm:t>
        <a:bodyPr/>
        <a:lstStyle/>
        <a:p>
          <a:endParaRPr lang="en-US"/>
        </a:p>
      </dgm:t>
    </dgm:pt>
    <dgm:pt modelId="{2F801858-1FC2-4AEF-BB88-61199E038C04}" type="sibTrans" cxnId="{4FA36241-ADD4-4AB2-895D-652B979224C3}">
      <dgm:prSet/>
      <dgm:spPr/>
      <dgm:t>
        <a:bodyPr/>
        <a:lstStyle/>
        <a:p>
          <a:endParaRPr lang="en-US"/>
        </a:p>
      </dgm:t>
    </dgm:pt>
    <dgm:pt modelId="{142A8B47-1C99-4221-B233-CD533FCCDD30}" type="pres">
      <dgm:prSet presAssocID="{1C86CC7E-2234-4146-AD34-6AF88BC794A2}" presName="root" presStyleCnt="0">
        <dgm:presLayoutVars>
          <dgm:dir/>
          <dgm:resizeHandles val="exact"/>
        </dgm:presLayoutVars>
      </dgm:prSet>
      <dgm:spPr/>
    </dgm:pt>
    <dgm:pt modelId="{8AEEEF51-C554-4C22-8034-799AC958B286}" type="pres">
      <dgm:prSet presAssocID="{1078E220-F994-4B28-A017-06EC37832E15}" presName="compNode" presStyleCnt="0"/>
      <dgm:spPr/>
    </dgm:pt>
    <dgm:pt modelId="{0FE78C40-6638-4A75-877C-DBE6905C45FB}" type="pres">
      <dgm:prSet presAssocID="{1078E220-F994-4B28-A017-06EC37832E15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D7237A21-FC10-4A3F-B855-694329603B60}" type="pres">
      <dgm:prSet presAssocID="{1078E220-F994-4B28-A017-06EC37832E15}" presName="iconSpace" presStyleCnt="0"/>
      <dgm:spPr/>
    </dgm:pt>
    <dgm:pt modelId="{9EF5FF64-CD2B-439C-9AFB-736B4FA416D5}" type="pres">
      <dgm:prSet presAssocID="{1078E220-F994-4B28-A017-06EC37832E15}" presName="parTx" presStyleLbl="revTx" presStyleIdx="0" presStyleCnt="4">
        <dgm:presLayoutVars>
          <dgm:chMax val="0"/>
          <dgm:chPref val="0"/>
        </dgm:presLayoutVars>
      </dgm:prSet>
      <dgm:spPr/>
    </dgm:pt>
    <dgm:pt modelId="{A696F942-C614-407F-8BA8-71BB97AFBD4A}" type="pres">
      <dgm:prSet presAssocID="{1078E220-F994-4B28-A017-06EC37832E15}" presName="txSpace" presStyleCnt="0"/>
      <dgm:spPr/>
    </dgm:pt>
    <dgm:pt modelId="{FF91A485-33A5-4F48-A885-1B246AD4FAB4}" type="pres">
      <dgm:prSet presAssocID="{1078E220-F994-4B28-A017-06EC37832E15}" presName="desTx" presStyleLbl="revTx" presStyleIdx="1" presStyleCnt="4">
        <dgm:presLayoutVars/>
      </dgm:prSet>
      <dgm:spPr/>
    </dgm:pt>
    <dgm:pt modelId="{54F6223E-159C-4C54-B149-8FC0E99B4D4F}" type="pres">
      <dgm:prSet presAssocID="{408DA5F5-776D-4B34-99C7-800C208DB4CD}" presName="sibTrans" presStyleCnt="0"/>
      <dgm:spPr/>
    </dgm:pt>
    <dgm:pt modelId="{CF0CD4FB-D157-4C29-97F8-4B29DA07B995}" type="pres">
      <dgm:prSet presAssocID="{82FEBD7D-039F-48C4-9918-5B641BE4ABA4}" presName="compNode" presStyleCnt="0"/>
      <dgm:spPr/>
    </dgm:pt>
    <dgm:pt modelId="{578B3342-A056-41F7-9727-CF0A8CB4083E}" type="pres">
      <dgm:prSet presAssocID="{82FEBD7D-039F-48C4-9918-5B641BE4ABA4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4E971DCF-1EB4-4D3C-BE73-15A1B8C4AD14}" type="pres">
      <dgm:prSet presAssocID="{82FEBD7D-039F-48C4-9918-5B641BE4ABA4}" presName="iconSpace" presStyleCnt="0"/>
      <dgm:spPr/>
    </dgm:pt>
    <dgm:pt modelId="{0CCF5D96-18AC-4BF6-BDD3-ACAC7D955AEB}" type="pres">
      <dgm:prSet presAssocID="{82FEBD7D-039F-48C4-9918-5B641BE4ABA4}" presName="parTx" presStyleLbl="revTx" presStyleIdx="2" presStyleCnt="4">
        <dgm:presLayoutVars>
          <dgm:chMax val="0"/>
          <dgm:chPref val="0"/>
        </dgm:presLayoutVars>
      </dgm:prSet>
      <dgm:spPr/>
    </dgm:pt>
    <dgm:pt modelId="{F4C277E9-50AF-4ACB-AF0F-E1BA092C27C5}" type="pres">
      <dgm:prSet presAssocID="{82FEBD7D-039F-48C4-9918-5B641BE4ABA4}" presName="txSpace" presStyleCnt="0"/>
      <dgm:spPr/>
    </dgm:pt>
    <dgm:pt modelId="{8AB6122F-6B5E-4FD4-AF3B-D430354AFD67}" type="pres">
      <dgm:prSet presAssocID="{82FEBD7D-039F-48C4-9918-5B641BE4ABA4}" presName="desTx" presStyleLbl="revTx" presStyleIdx="3" presStyleCnt="4">
        <dgm:presLayoutVars/>
      </dgm:prSet>
      <dgm:spPr/>
    </dgm:pt>
  </dgm:ptLst>
  <dgm:cxnLst>
    <dgm:cxn modelId="{491C8017-0F54-4387-B7C3-9EB193597D35}" type="presOf" srcId="{4751016E-4080-4107-B6AB-7A31B75505C4}" destId="{FF91A485-33A5-4F48-A885-1B246AD4FAB4}" srcOrd="0" destOrd="1" presId="urn:microsoft.com/office/officeart/2018/2/layout/IconLabelDescriptionList"/>
    <dgm:cxn modelId="{E9931125-B128-427A-BAF2-ABB4E86199E3}" srcId="{82FEBD7D-039F-48C4-9918-5B641BE4ABA4}" destId="{A6432C93-1A87-426E-9649-9AC30A42020A}" srcOrd="1" destOrd="0" parTransId="{685C6B52-F4D8-426F-81F8-630320B13418}" sibTransId="{779A80A6-E059-4E11-A088-6DF556C3AB3D}"/>
    <dgm:cxn modelId="{C04E5C39-F997-43AC-ABC7-94BB2574B01B}" srcId="{1C86CC7E-2234-4146-AD34-6AF88BC794A2}" destId="{1078E220-F994-4B28-A017-06EC37832E15}" srcOrd="0" destOrd="0" parTransId="{2A30F9D9-104C-4E88-9682-DD135C4524D2}" sibTransId="{408DA5F5-776D-4B34-99C7-800C208DB4CD}"/>
    <dgm:cxn modelId="{2869365C-3AEC-4810-8EA9-95D7D90FBCDC}" type="presOf" srcId="{A6432C93-1A87-426E-9649-9AC30A42020A}" destId="{8AB6122F-6B5E-4FD4-AF3B-D430354AFD67}" srcOrd="0" destOrd="1" presId="urn:microsoft.com/office/officeart/2018/2/layout/IconLabelDescriptionList"/>
    <dgm:cxn modelId="{4FA36241-ADD4-4AB2-895D-652B979224C3}" srcId="{82FEBD7D-039F-48C4-9918-5B641BE4ABA4}" destId="{476C982C-66BF-4073-AD61-5D726F0D8336}" srcOrd="4" destOrd="0" parTransId="{8396FBDC-DB91-4D5C-B677-3BBB93C63582}" sibTransId="{2F801858-1FC2-4AEF-BB88-61199E038C04}"/>
    <dgm:cxn modelId="{523D204B-D4BC-4560-9A60-2402FC6CBD2B}" srcId="{82FEBD7D-039F-48C4-9918-5B641BE4ABA4}" destId="{C4E44E71-A041-4DED-9AEE-DC225DAA6767}" srcOrd="0" destOrd="0" parTransId="{1BDD33E0-B7A7-4D39-8932-0E7C0862E8F9}" sibTransId="{93B45287-2D24-422A-9215-4A6F60DEF85E}"/>
    <dgm:cxn modelId="{789D376C-3BE4-4765-99B6-AA491276BD09}" type="presOf" srcId="{1078E220-F994-4B28-A017-06EC37832E15}" destId="{9EF5FF64-CD2B-439C-9AFB-736B4FA416D5}" srcOrd="0" destOrd="0" presId="urn:microsoft.com/office/officeart/2018/2/layout/IconLabelDescriptionList"/>
    <dgm:cxn modelId="{74E8786E-E659-4172-9AFF-EB4B9E72045A}" srcId="{1078E220-F994-4B28-A017-06EC37832E15}" destId="{4751016E-4080-4107-B6AB-7A31B75505C4}" srcOrd="1" destOrd="0" parTransId="{152A6681-2ECD-4EAB-9DBE-5F5E6403E263}" sibTransId="{EDBB65A9-1EF2-433B-83AE-8C8A4C7071C8}"/>
    <dgm:cxn modelId="{99282052-7664-4D70-AED5-AEF528DAC12D}" type="presOf" srcId="{C4E44E71-A041-4DED-9AEE-DC225DAA6767}" destId="{8AB6122F-6B5E-4FD4-AF3B-D430354AFD67}" srcOrd="0" destOrd="0" presId="urn:microsoft.com/office/officeart/2018/2/layout/IconLabelDescriptionList"/>
    <dgm:cxn modelId="{2B5D5878-382A-424E-A99B-EFDF1BE4889B}" type="presOf" srcId="{5D02AD45-F3DD-496E-B021-DB12C6AD0189}" destId="{8AB6122F-6B5E-4FD4-AF3B-D430354AFD67}" srcOrd="0" destOrd="3" presId="urn:microsoft.com/office/officeart/2018/2/layout/IconLabelDescriptionList"/>
    <dgm:cxn modelId="{D4CA2A59-0080-4B74-AA5A-D144F4EB72B4}" srcId="{1C86CC7E-2234-4146-AD34-6AF88BC794A2}" destId="{82FEBD7D-039F-48C4-9918-5B641BE4ABA4}" srcOrd="1" destOrd="0" parTransId="{890E9428-4DDA-441D-8A07-879FC236CD4C}" sibTransId="{6E12C4EF-B4F8-448E-8AA7-D72E9C8B2C46}"/>
    <dgm:cxn modelId="{4B717398-2B6C-452D-B9AE-99CDDC7B43CA}" type="presOf" srcId="{1C86CC7E-2234-4146-AD34-6AF88BC794A2}" destId="{142A8B47-1C99-4221-B233-CD533FCCDD30}" srcOrd="0" destOrd="0" presId="urn:microsoft.com/office/officeart/2018/2/layout/IconLabelDescriptionList"/>
    <dgm:cxn modelId="{1B868FB5-C5BB-475B-BA90-51B8B7805C65}" srcId="{82FEBD7D-039F-48C4-9918-5B641BE4ABA4}" destId="{7F73F64A-2B79-4960-8AC3-DB6BDC3FD8C1}" srcOrd="2" destOrd="0" parTransId="{3050561E-9BB6-4B4D-B7E1-EC06A6691351}" sibTransId="{0FACEA90-395D-42C0-804C-C49542AD232D}"/>
    <dgm:cxn modelId="{DF3A95C2-D908-4F74-9C50-2C30D688C728}" type="presOf" srcId="{679621CE-105A-4283-9135-C9FCA3865FD3}" destId="{FF91A485-33A5-4F48-A885-1B246AD4FAB4}" srcOrd="0" destOrd="0" presId="urn:microsoft.com/office/officeart/2018/2/layout/IconLabelDescriptionList"/>
    <dgm:cxn modelId="{DD86A7CA-C141-459A-9DC7-85231A3C8A3B}" type="presOf" srcId="{82FEBD7D-039F-48C4-9918-5B641BE4ABA4}" destId="{0CCF5D96-18AC-4BF6-BDD3-ACAC7D955AEB}" srcOrd="0" destOrd="0" presId="urn:microsoft.com/office/officeart/2018/2/layout/IconLabelDescriptionList"/>
    <dgm:cxn modelId="{57C3D9CD-410A-4C10-82F2-D1D8740E8C87}" type="presOf" srcId="{7F73F64A-2B79-4960-8AC3-DB6BDC3FD8C1}" destId="{8AB6122F-6B5E-4FD4-AF3B-D430354AFD67}" srcOrd="0" destOrd="2" presId="urn:microsoft.com/office/officeart/2018/2/layout/IconLabelDescriptionList"/>
    <dgm:cxn modelId="{2A0670D1-87ED-477A-90BB-467F6F38B928}" type="presOf" srcId="{476C982C-66BF-4073-AD61-5D726F0D8336}" destId="{8AB6122F-6B5E-4FD4-AF3B-D430354AFD67}" srcOrd="0" destOrd="4" presId="urn:microsoft.com/office/officeart/2018/2/layout/IconLabelDescriptionList"/>
    <dgm:cxn modelId="{03A071D7-3411-4158-9A51-69E3B83483A3}" srcId="{1078E220-F994-4B28-A017-06EC37832E15}" destId="{679621CE-105A-4283-9135-C9FCA3865FD3}" srcOrd="0" destOrd="0" parTransId="{E183E6A7-976D-48C3-8BCB-07B921B24464}" sibTransId="{02A69D17-A3A8-4CE6-A549-914B9202FC6C}"/>
    <dgm:cxn modelId="{CE4F72E4-92E5-49CC-8433-AEA0CFA2F787}" srcId="{82FEBD7D-039F-48C4-9918-5B641BE4ABA4}" destId="{5D02AD45-F3DD-496E-B021-DB12C6AD0189}" srcOrd="3" destOrd="0" parTransId="{EEA19696-60B9-41D9-8C9E-42A0D6F3A62C}" sibTransId="{B865888C-3565-483F-A867-A15C5B39E5B5}"/>
    <dgm:cxn modelId="{9AE5D312-EE2D-42EF-B0BF-291F817DA53E}" type="presParOf" srcId="{142A8B47-1C99-4221-B233-CD533FCCDD30}" destId="{8AEEEF51-C554-4C22-8034-799AC958B286}" srcOrd="0" destOrd="0" presId="urn:microsoft.com/office/officeart/2018/2/layout/IconLabelDescriptionList"/>
    <dgm:cxn modelId="{F7E972BB-508A-4CCA-B481-EE7865D0CB69}" type="presParOf" srcId="{8AEEEF51-C554-4C22-8034-799AC958B286}" destId="{0FE78C40-6638-4A75-877C-DBE6905C45FB}" srcOrd="0" destOrd="0" presId="urn:microsoft.com/office/officeart/2018/2/layout/IconLabelDescriptionList"/>
    <dgm:cxn modelId="{E63EA76D-9C8E-4686-92AD-1157E6D18015}" type="presParOf" srcId="{8AEEEF51-C554-4C22-8034-799AC958B286}" destId="{D7237A21-FC10-4A3F-B855-694329603B60}" srcOrd="1" destOrd="0" presId="urn:microsoft.com/office/officeart/2018/2/layout/IconLabelDescriptionList"/>
    <dgm:cxn modelId="{AFBEF4E8-A3D5-4EC9-B80E-E1133B5C9323}" type="presParOf" srcId="{8AEEEF51-C554-4C22-8034-799AC958B286}" destId="{9EF5FF64-CD2B-439C-9AFB-736B4FA416D5}" srcOrd="2" destOrd="0" presId="urn:microsoft.com/office/officeart/2018/2/layout/IconLabelDescriptionList"/>
    <dgm:cxn modelId="{E16AA75B-2BF4-4C78-9469-D5847464C903}" type="presParOf" srcId="{8AEEEF51-C554-4C22-8034-799AC958B286}" destId="{A696F942-C614-407F-8BA8-71BB97AFBD4A}" srcOrd="3" destOrd="0" presId="urn:microsoft.com/office/officeart/2018/2/layout/IconLabelDescriptionList"/>
    <dgm:cxn modelId="{D0B320C8-6301-446D-86BC-7EB168239CA4}" type="presParOf" srcId="{8AEEEF51-C554-4C22-8034-799AC958B286}" destId="{FF91A485-33A5-4F48-A885-1B246AD4FAB4}" srcOrd="4" destOrd="0" presId="urn:microsoft.com/office/officeart/2018/2/layout/IconLabelDescriptionList"/>
    <dgm:cxn modelId="{FDFEA6DB-46B5-45E7-97C8-66AF9525F2A8}" type="presParOf" srcId="{142A8B47-1C99-4221-B233-CD533FCCDD30}" destId="{54F6223E-159C-4C54-B149-8FC0E99B4D4F}" srcOrd="1" destOrd="0" presId="urn:microsoft.com/office/officeart/2018/2/layout/IconLabelDescriptionList"/>
    <dgm:cxn modelId="{05DD8580-C910-4DAE-8B7B-3FCA9DC05077}" type="presParOf" srcId="{142A8B47-1C99-4221-B233-CD533FCCDD30}" destId="{CF0CD4FB-D157-4C29-97F8-4B29DA07B995}" srcOrd="2" destOrd="0" presId="urn:microsoft.com/office/officeart/2018/2/layout/IconLabelDescriptionList"/>
    <dgm:cxn modelId="{E4BEC2B6-336C-4F88-8B88-FD620F02724F}" type="presParOf" srcId="{CF0CD4FB-D157-4C29-97F8-4B29DA07B995}" destId="{578B3342-A056-41F7-9727-CF0A8CB4083E}" srcOrd="0" destOrd="0" presId="urn:microsoft.com/office/officeart/2018/2/layout/IconLabelDescriptionList"/>
    <dgm:cxn modelId="{2D383161-5FB5-47CB-92AF-8831F3452BC8}" type="presParOf" srcId="{CF0CD4FB-D157-4C29-97F8-4B29DA07B995}" destId="{4E971DCF-1EB4-4D3C-BE73-15A1B8C4AD14}" srcOrd="1" destOrd="0" presId="urn:microsoft.com/office/officeart/2018/2/layout/IconLabelDescriptionList"/>
    <dgm:cxn modelId="{D65A3BF2-D48E-4EAC-A024-2F6A9DF5D54E}" type="presParOf" srcId="{CF0CD4FB-D157-4C29-97F8-4B29DA07B995}" destId="{0CCF5D96-18AC-4BF6-BDD3-ACAC7D955AEB}" srcOrd="2" destOrd="0" presId="urn:microsoft.com/office/officeart/2018/2/layout/IconLabelDescriptionList"/>
    <dgm:cxn modelId="{8CEDD261-0607-4151-A4F7-52AAA54D6DD1}" type="presParOf" srcId="{CF0CD4FB-D157-4C29-97F8-4B29DA07B995}" destId="{F4C277E9-50AF-4ACB-AF0F-E1BA092C27C5}" srcOrd="3" destOrd="0" presId="urn:microsoft.com/office/officeart/2018/2/layout/IconLabelDescriptionList"/>
    <dgm:cxn modelId="{54339779-1B79-4063-BBEC-17E8E3526ED6}" type="presParOf" srcId="{CF0CD4FB-D157-4C29-97F8-4B29DA07B995}" destId="{8AB6122F-6B5E-4FD4-AF3B-D430354AFD67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F86D329-A136-4A95-83D4-71472B4DA0B4}" type="doc">
      <dgm:prSet loTypeId="urn:microsoft.com/office/officeart/2005/8/layout/chart3" loCatId="cycle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3710839D-AAEC-4DA3-909E-3F9169D7937B}">
      <dgm:prSet/>
      <dgm:spPr/>
      <dgm:t>
        <a:bodyPr/>
        <a:lstStyle/>
        <a:p>
          <a:r>
            <a:rPr lang="en-IE"/>
            <a:t>The test pattern to the right is ideal for demonstrating the addition of noise</a:t>
          </a:r>
          <a:endParaRPr lang="en-US"/>
        </a:p>
      </dgm:t>
    </dgm:pt>
    <dgm:pt modelId="{9B2BB086-AE49-43C6-879D-10910C254B9D}" type="parTrans" cxnId="{5D56B20B-5E0A-4E8D-9FA1-CA090E610E8F}">
      <dgm:prSet/>
      <dgm:spPr/>
      <dgm:t>
        <a:bodyPr/>
        <a:lstStyle/>
        <a:p>
          <a:endParaRPr lang="en-US"/>
        </a:p>
      </dgm:t>
    </dgm:pt>
    <dgm:pt modelId="{44C2BAB4-CAE5-49B8-B506-4982FD8B7F1A}" type="sibTrans" cxnId="{5D56B20B-5E0A-4E8D-9FA1-CA090E610E8F}">
      <dgm:prSet/>
      <dgm:spPr/>
      <dgm:t>
        <a:bodyPr/>
        <a:lstStyle/>
        <a:p>
          <a:endParaRPr lang="en-US"/>
        </a:p>
      </dgm:t>
    </dgm:pt>
    <dgm:pt modelId="{0791E07B-9748-4B71-8A11-86F55AC1D265}">
      <dgm:prSet/>
      <dgm:spPr/>
      <dgm:t>
        <a:bodyPr/>
        <a:lstStyle/>
        <a:p>
          <a:r>
            <a:rPr lang="en-IE"/>
            <a:t>The following slides will show the result of adding noise based on various models to this image </a:t>
          </a:r>
          <a:endParaRPr lang="en-US"/>
        </a:p>
      </dgm:t>
    </dgm:pt>
    <dgm:pt modelId="{09DED33B-CA42-4144-877A-FA670D7141DF}" type="parTrans" cxnId="{D0ED1C83-8732-4F8C-89D7-45BED0477B7D}">
      <dgm:prSet/>
      <dgm:spPr/>
      <dgm:t>
        <a:bodyPr/>
        <a:lstStyle/>
        <a:p>
          <a:endParaRPr lang="en-US"/>
        </a:p>
      </dgm:t>
    </dgm:pt>
    <dgm:pt modelId="{CD28B791-E345-411E-8834-13568AC1AC18}" type="sibTrans" cxnId="{D0ED1C83-8732-4F8C-89D7-45BED0477B7D}">
      <dgm:prSet/>
      <dgm:spPr/>
      <dgm:t>
        <a:bodyPr/>
        <a:lstStyle/>
        <a:p>
          <a:endParaRPr lang="en-US"/>
        </a:p>
      </dgm:t>
    </dgm:pt>
    <dgm:pt modelId="{1D44A83D-E4B2-4279-935B-9C7A1178633D}" type="pres">
      <dgm:prSet presAssocID="{5F86D329-A136-4A95-83D4-71472B4DA0B4}" presName="compositeShape" presStyleCnt="0">
        <dgm:presLayoutVars>
          <dgm:chMax val="7"/>
          <dgm:dir/>
          <dgm:resizeHandles val="exact"/>
        </dgm:presLayoutVars>
      </dgm:prSet>
      <dgm:spPr/>
    </dgm:pt>
    <dgm:pt modelId="{56494FFF-9E10-4656-BD78-754FBAD121D7}" type="pres">
      <dgm:prSet presAssocID="{5F86D329-A136-4A95-83D4-71472B4DA0B4}" presName="wedge1" presStyleLbl="node1" presStyleIdx="0" presStyleCnt="2"/>
      <dgm:spPr/>
    </dgm:pt>
    <dgm:pt modelId="{F31E2FCB-0BCC-4583-8CF6-A582AAFECBBC}" type="pres">
      <dgm:prSet presAssocID="{5F86D329-A136-4A95-83D4-71472B4DA0B4}" presName="wedge1Tx" presStyleLbl="node1" presStyleIdx="0" presStyleCnt="2">
        <dgm:presLayoutVars>
          <dgm:chMax val="0"/>
          <dgm:chPref val="0"/>
          <dgm:bulletEnabled val="1"/>
        </dgm:presLayoutVars>
      </dgm:prSet>
      <dgm:spPr/>
    </dgm:pt>
    <dgm:pt modelId="{4EA1E942-7FEC-400C-BAE6-12C896E0E170}" type="pres">
      <dgm:prSet presAssocID="{5F86D329-A136-4A95-83D4-71472B4DA0B4}" presName="wedge2" presStyleLbl="node1" presStyleIdx="1" presStyleCnt="2"/>
      <dgm:spPr/>
    </dgm:pt>
    <dgm:pt modelId="{85C2B878-629C-48B3-94CE-5F95FCB0E738}" type="pres">
      <dgm:prSet presAssocID="{5F86D329-A136-4A95-83D4-71472B4DA0B4}" presName="wedge2Tx" presStyleLbl="node1" presStyleIdx="1" presStyleCnt="2">
        <dgm:presLayoutVars>
          <dgm:chMax val="0"/>
          <dgm:chPref val="0"/>
          <dgm:bulletEnabled val="1"/>
        </dgm:presLayoutVars>
      </dgm:prSet>
      <dgm:spPr/>
    </dgm:pt>
  </dgm:ptLst>
  <dgm:cxnLst>
    <dgm:cxn modelId="{5D56B20B-5E0A-4E8D-9FA1-CA090E610E8F}" srcId="{5F86D329-A136-4A95-83D4-71472B4DA0B4}" destId="{3710839D-AAEC-4DA3-909E-3F9169D7937B}" srcOrd="0" destOrd="0" parTransId="{9B2BB086-AE49-43C6-879D-10910C254B9D}" sibTransId="{44C2BAB4-CAE5-49B8-B506-4982FD8B7F1A}"/>
    <dgm:cxn modelId="{4EC4E53D-5E6A-46A7-B3BD-174E1AF44DDB}" type="presOf" srcId="{3710839D-AAEC-4DA3-909E-3F9169D7937B}" destId="{F31E2FCB-0BCC-4583-8CF6-A582AAFECBBC}" srcOrd="1" destOrd="0" presId="urn:microsoft.com/office/officeart/2005/8/layout/chart3"/>
    <dgm:cxn modelId="{C784B561-C0E2-4CA2-A938-804D0B751D47}" type="presOf" srcId="{3710839D-AAEC-4DA3-909E-3F9169D7937B}" destId="{56494FFF-9E10-4656-BD78-754FBAD121D7}" srcOrd="0" destOrd="0" presId="urn:microsoft.com/office/officeart/2005/8/layout/chart3"/>
    <dgm:cxn modelId="{027A0049-E968-4094-9AF9-CD415439A1A7}" type="presOf" srcId="{5F86D329-A136-4A95-83D4-71472B4DA0B4}" destId="{1D44A83D-E4B2-4279-935B-9C7A1178633D}" srcOrd="0" destOrd="0" presId="urn:microsoft.com/office/officeart/2005/8/layout/chart3"/>
    <dgm:cxn modelId="{D0ED1C83-8732-4F8C-89D7-45BED0477B7D}" srcId="{5F86D329-A136-4A95-83D4-71472B4DA0B4}" destId="{0791E07B-9748-4B71-8A11-86F55AC1D265}" srcOrd="1" destOrd="0" parTransId="{09DED33B-CA42-4144-877A-FA670D7141DF}" sibTransId="{CD28B791-E345-411E-8834-13568AC1AC18}"/>
    <dgm:cxn modelId="{F33A89CA-7A76-4B50-A9D9-89B611CA95A0}" type="presOf" srcId="{0791E07B-9748-4B71-8A11-86F55AC1D265}" destId="{4EA1E942-7FEC-400C-BAE6-12C896E0E170}" srcOrd="0" destOrd="0" presId="urn:microsoft.com/office/officeart/2005/8/layout/chart3"/>
    <dgm:cxn modelId="{15B956F1-330F-4C32-9EF0-492F16F66FB4}" type="presOf" srcId="{0791E07B-9748-4B71-8A11-86F55AC1D265}" destId="{85C2B878-629C-48B3-94CE-5F95FCB0E738}" srcOrd="1" destOrd="0" presId="urn:microsoft.com/office/officeart/2005/8/layout/chart3"/>
    <dgm:cxn modelId="{B9DE11CF-110A-41E1-9F46-C70349DB9E22}" type="presParOf" srcId="{1D44A83D-E4B2-4279-935B-9C7A1178633D}" destId="{56494FFF-9E10-4656-BD78-754FBAD121D7}" srcOrd="0" destOrd="0" presId="urn:microsoft.com/office/officeart/2005/8/layout/chart3"/>
    <dgm:cxn modelId="{C23D1A6B-773B-40B2-A4E4-568249DA0601}" type="presParOf" srcId="{1D44A83D-E4B2-4279-935B-9C7A1178633D}" destId="{F31E2FCB-0BCC-4583-8CF6-A582AAFECBBC}" srcOrd="1" destOrd="0" presId="urn:microsoft.com/office/officeart/2005/8/layout/chart3"/>
    <dgm:cxn modelId="{6C2A355B-F6A9-42B5-94B9-02D593C2C388}" type="presParOf" srcId="{1D44A83D-E4B2-4279-935B-9C7A1178633D}" destId="{4EA1E942-7FEC-400C-BAE6-12C896E0E170}" srcOrd="2" destOrd="0" presId="urn:microsoft.com/office/officeart/2005/8/layout/chart3"/>
    <dgm:cxn modelId="{81F55A66-48C8-4EA7-A5D3-FD319021AA07}" type="presParOf" srcId="{1D44A83D-E4B2-4279-935B-9C7A1178633D}" destId="{85C2B878-629C-48B3-94CE-5F95FCB0E738}" srcOrd="3" destOrd="0" presId="urn:microsoft.com/office/officeart/2005/8/layout/char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F845133-4BFD-4231-BC95-DC6E6CB84BA0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F341C0A7-FE9A-4C74-BAD7-5940B34EB91E}">
      <dgm:prSet/>
      <dgm:spPr/>
      <dgm:t>
        <a:bodyPr/>
        <a:lstStyle/>
        <a:p>
          <a:r>
            <a:rPr lang="en-US"/>
            <a:t>Periodic noise</a:t>
          </a:r>
        </a:p>
      </dgm:t>
    </dgm:pt>
    <dgm:pt modelId="{6F27E125-B056-4F8C-BA88-236E97128779}" type="parTrans" cxnId="{197839A3-35A2-45A6-9F64-53E05800AF73}">
      <dgm:prSet/>
      <dgm:spPr/>
      <dgm:t>
        <a:bodyPr/>
        <a:lstStyle/>
        <a:p>
          <a:endParaRPr lang="en-US"/>
        </a:p>
      </dgm:t>
    </dgm:pt>
    <dgm:pt modelId="{E4C5CDFD-8525-45B9-A8C4-53437FDD1E5F}" type="sibTrans" cxnId="{197839A3-35A2-45A6-9F64-53E05800AF73}">
      <dgm:prSet/>
      <dgm:spPr/>
      <dgm:t>
        <a:bodyPr/>
        <a:lstStyle/>
        <a:p>
          <a:endParaRPr lang="en-US"/>
        </a:p>
      </dgm:t>
    </dgm:pt>
    <dgm:pt modelId="{19AFF22A-204C-4924-8AA9-16AE872F8983}">
      <dgm:prSet/>
      <dgm:spPr/>
      <dgm:t>
        <a:bodyPr/>
        <a:lstStyle/>
        <a:p>
          <a:r>
            <a:rPr lang="en-US"/>
            <a:t>Parameters can be estimated by inspection of the spectrum</a:t>
          </a:r>
        </a:p>
      </dgm:t>
    </dgm:pt>
    <dgm:pt modelId="{44CE7628-8371-4C0A-90E4-CD7D078A73AD}" type="parTrans" cxnId="{7796478D-BCAE-4A20-94B2-9C80D967B4E8}">
      <dgm:prSet/>
      <dgm:spPr/>
      <dgm:t>
        <a:bodyPr/>
        <a:lstStyle/>
        <a:p>
          <a:endParaRPr lang="en-US"/>
        </a:p>
      </dgm:t>
    </dgm:pt>
    <dgm:pt modelId="{E63EA695-F6EF-4562-8701-41BEA96FEE26}" type="sibTrans" cxnId="{7796478D-BCAE-4A20-94B2-9C80D967B4E8}">
      <dgm:prSet/>
      <dgm:spPr/>
      <dgm:t>
        <a:bodyPr/>
        <a:lstStyle/>
        <a:p>
          <a:endParaRPr lang="en-US"/>
        </a:p>
      </dgm:t>
    </dgm:pt>
    <dgm:pt modelId="{9B837DD6-669D-4D5C-A149-6502B34F45F0}">
      <dgm:prSet/>
      <dgm:spPr/>
      <dgm:t>
        <a:bodyPr/>
        <a:lstStyle/>
        <a:p>
          <a:pPr rtl="0"/>
          <a:r>
            <a:rPr lang="en-US"/>
            <a:t>Noise PDFs</a:t>
          </a:r>
          <a:r>
            <a:rPr lang="en-US">
              <a:latin typeface="Century Gothic" panose="020B0502020202020204"/>
            </a:rPr>
            <a:t> (Probability Density Function)</a:t>
          </a:r>
          <a:endParaRPr lang="en-US"/>
        </a:p>
      </dgm:t>
    </dgm:pt>
    <dgm:pt modelId="{F092BF21-0E18-44EB-B4C6-F19DB0FDC868}" type="parTrans" cxnId="{26F1FCB3-4D9A-4671-B302-02878E3D589A}">
      <dgm:prSet/>
      <dgm:spPr/>
      <dgm:t>
        <a:bodyPr/>
        <a:lstStyle/>
        <a:p>
          <a:endParaRPr lang="en-US"/>
        </a:p>
      </dgm:t>
    </dgm:pt>
    <dgm:pt modelId="{6075602D-1695-4295-981C-8496C94227AE}" type="sibTrans" cxnId="{26F1FCB3-4D9A-4671-B302-02878E3D589A}">
      <dgm:prSet/>
      <dgm:spPr/>
      <dgm:t>
        <a:bodyPr/>
        <a:lstStyle/>
        <a:p>
          <a:endParaRPr lang="en-US"/>
        </a:p>
      </dgm:t>
    </dgm:pt>
    <dgm:pt modelId="{6EB2B80A-2454-49E0-82E3-83DFC8985D1E}">
      <dgm:prSet/>
      <dgm:spPr/>
      <dgm:t>
        <a:bodyPr/>
        <a:lstStyle/>
        <a:p>
          <a:r>
            <a:rPr lang="en-US"/>
            <a:t>From sensor specifications</a:t>
          </a:r>
        </a:p>
      </dgm:t>
    </dgm:pt>
    <dgm:pt modelId="{3A13E585-0D9E-4666-BB68-2146AD44052C}" type="parTrans" cxnId="{A831340D-78D7-45FB-A46A-532E3B3C76A6}">
      <dgm:prSet/>
      <dgm:spPr/>
      <dgm:t>
        <a:bodyPr/>
        <a:lstStyle/>
        <a:p>
          <a:endParaRPr lang="en-US"/>
        </a:p>
      </dgm:t>
    </dgm:pt>
    <dgm:pt modelId="{E1C18F79-9F60-461D-A1C1-863C380C3BB5}" type="sibTrans" cxnId="{A831340D-78D7-45FB-A46A-532E3B3C76A6}">
      <dgm:prSet/>
      <dgm:spPr/>
      <dgm:t>
        <a:bodyPr/>
        <a:lstStyle/>
        <a:p>
          <a:endParaRPr lang="en-US"/>
        </a:p>
      </dgm:t>
    </dgm:pt>
    <dgm:pt modelId="{5C4322EB-941E-4575-B934-62A9D8CDCDD0}">
      <dgm:prSet/>
      <dgm:spPr/>
      <dgm:t>
        <a:bodyPr/>
        <a:lstStyle/>
        <a:p>
          <a:r>
            <a:rPr lang="en-US"/>
            <a:t>If imaging sensors are available, capture a set of images of plain environments</a:t>
          </a:r>
        </a:p>
      </dgm:t>
    </dgm:pt>
    <dgm:pt modelId="{683FC4B1-0CA6-4C45-9E2B-1B7EBDE4A838}" type="parTrans" cxnId="{A30A1D49-896A-40BB-81F8-2C7F2A2FD229}">
      <dgm:prSet/>
      <dgm:spPr/>
      <dgm:t>
        <a:bodyPr/>
        <a:lstStyle/>
        <a:p>
          <a:endParaRPr lang="en-US"/>
        </a:p>
      </dgm:t>
    </dgm:pt>
    <dgm:pt modelId="{8CC5B460-767E-4B81-A1CC-5A4E55D597E6}" type="sibTrans" cxnId="{A30A1D49-896A-40BB-81F8-2C7F2A2FD229}">
      <dgm:prSet/>
      <dgm:spPr/>
      <dgm:t>
        <a:bodyPr/>
        <a:lstStyle/>
        <a:p>
          <a:endParaRPr lang="en-US"/>
        </a:p>
      </dgm:t>
    </dgm:pt>
    <dgm:pt modelId="{0CB78B03-9A33-42DF-8F2D-FF1F6BF35825}">
      <dgm:prSet/>
      <dgm:spPr/>
      <dgm:t>
        <a:bodyPr/>
        <a:lstStyle/>
        <a:p>
          <a:r>
            <a:rPr lang="en-US"/>
            <a:t>If only noisy images are available, parameters of the PDF involved can be estimated from </a:t>
          </a:r>
          <a:r>
            <a:rPr lang="en-US" b="1"/>
            <a:t>small patches</a:t>
          </a:r>
          <a:r>
            <a:rPr lang="en-US"/>
            <a:t> of constant regions of the noisy images</a:t>
          </a:r>
        </a:p>
      </dgm:t>
    </dgm:pt>
    <dgm:pt modelId="{76A2E6D6-C5DE-42A9-8DF1-6BA9890D54E1}" type="parTrans" cxnId="{7FFF1115-52CE-4278-96FA-1403DF6AAD53}">
      <dgm:prSet/>
      <dgm:spPr/>
      <dgm:t>
        <a:bodyPr/>
        <a:lstStyle/>
        <a:p>
          <a:endParaRPr lang="en-US"/>
        </a:p>
      </dgm:t>
    </dgm:pt>
    <dgm:pt modelId="{63AECA24-4823-4C5E-AC73-0D30F20BFB0E}" type="sibTrans" cxnId="{7FFF1115-52CE-4278-96FA-1403DF6AAD53}">
      <dgm:prSet/>
      <dgm:spPr/>
      <dgm:t>
        <a:bodyPr/>
        <a:lstStyle/>
        <a:p>
          <a:endParaRPr lang="en-US"/>
        </a:p>
      </dgm:t>
    </dgm:pt>
    <dgm:pt modelId="{609C0630-174B-4AE8-A033-6B7D16970AA3}" type="pres">
      <dgm:prSet presAssocID="{6F845133-4BFD-4231-BC95-DC6E6CB84BA0}" presName="linear" presStyleCnt="0">
        <dgm:presLayoutVars>
          <dgm:animLvl val="lvl"/>
          <dgm:resizeHandles val="exact"/>
        </dgm:presLayoutVars>
      </dgm:prSet>
      <dgm:spPr/>
    </dgm:pt>
    <dgm:pt modelId="{621C8134-B2EB-4936-BABE-E2E36529B23B}" type="pres">
      <dgm:prSet presAssocID="{F341C0A7-FE9A-4C74-BAD7-5940B34EB91E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136D0797-8F79-4E8C-87DA-2395D93155D7}" type="pres">
      <dgm:prSet presAssocID="{F341C0A7-FE9A-4C74-BAD7-5940B34EB91E}" presName="childText" presStyleLbl="revTx" presStyleIdx="0" presStyleCnt="2">
        <dgm:presLayoutVars>
          <dgm:bulletEnabled val="1"/>
        </dgm:presLayoutVars>
      </dgm:prSet>
      <dgm:spPr/>
    </dgm:pt>
    <dgm:pt modelId="{4DD0A41F-5458-48C2-BCE9-65CD2903740D}" type="pres">
      <dgm:prSet presAssocID="{9B837DD6-669D-4D5C-A149-6502B34F45F0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790C33BC-146B-48A5-9BB6-F4F51270229B}" type="pres">
      <dgm:prSet presAssocID="{9B837DD6-669D-4D5C-A149-6502B34F45F0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A831340D-78D7-45FB-A46A-532E3B3C76A6}" srcId="{9B837DD6-669D-4D5C-A149-6502B34F45F0}" destId="{6EB2B80A-2454-49E0-82E3-83DFC8985D1E}" srcOrd="0" destOrd="0" parTransId="{3A13E585-0D9E-4666-BB68-2146AD44052C}" sibTransId="{E1C18F79-9F60-461D-A1C1-863C380C3BB5}"/>
    <dgm:cxn modelId="{7FFF1115-52CE-4278-96FA-1403DF6AAD53}" srcId="{9B837DD6-669D-4D5C-A149-6502B34F45F0}" destId="{0CB78B03-9A33-42DF-8F2D-FF1F6BF35825}" srcOrd="2" destOrd="0" parTransId="{76A2E6D6-C5DE-42A9-8DF1-6BA9890D54E1}" sibTransId="{63AECA24-4823-4C5E-AC73-0D30F20BFB0E}"/>
    <dgm:cxn modelId="{67C74E22-835B-4591-AE8E-CDAF26D81BFF}" type="presOf" srcId="{9B837DD6-669D-4D5C-A149-6502B34F45F0}" destId="{4DD0A41F-5458-48C2-BCE9-65CD2903740D}" srcOrd="0" destOrd="0" presId="urn:microsoft.com/office/officeart/2005/8/layout/vList2"/>
    <dgm:cxn modelId="{CC548D42-2864-4F1C-A01D-0BCC8A375B17}" type="presOf" srcId="{5C4322EB-941E-4575-B934-62A9D8CDCDD0}" destId="{790C33BC-146B-48A5-9BB6-F4F51270229B}" srcOrd="0" destOrd="1" presId="urn:microsoft.com/office/officeart/2005/8/layout/vList2"/>
    <dgm:cxn modelId="{21437D46-276A-4199-84AD-B66F4A9CDC69}" type="presOf" srcId="{6EB2B80A-2454-49E0-82E3-83DFC8985D1E}" destId="{790C33BC-146B-48A5-9BB6-F4F51270229B}" srcOrd="0" destOrd="0" presId="urn:microsoft.com/office/officeart/2005/8/layout/vList2"/>
    <dgm:cxn modelId="{A30A1D49-896A-40BB-81F8-2C7F2A2FD229}" srcId="{9B837DD6-669D-4D5C-A149-6502B34F45F0}" destId="{5C4322EB-941E-4575-B934-62A9D8CDCDD0}" srcOrd="1" destOrd="0" parTransId="{683FC4B1-0CA6-4C45-9E2B-1B7EBDE4A838}" sibTransId="{8CC5B460-767E-4B81-A1CC-5A4E55D597E6}"/>
    <dgm:cxn modelId="{5DCE3276-3656-4841-BA5F-B0C50BA2EC17}" type="presOf" srcId="{0CB78B03-9A33-42DF-8F2D-FF1F6BF35825}" destId="{790C33BC-146B-48A5-9BB6-F4F51270229B}" srcOrd="0" destOrd="2" presId="urn:microsoft.com/office/officeart/2005/8/layout/vList2"/>
    <dgm:cxn modelId="{7796478D-BCAE-4A20-94B2-9C80D967B4E8}" srcId="{F341C0A7-FE9A-4C74-BAD7-5940B34EB91E}" destId="{19AFF22A-204C-4924-8AA9-16AE872F8983}" srcOrd="0" destOrd="0" parTransId="{44CE7628-8371-4C0A-90E4-CD7D078A73AD}" sibTransId="{E63EA695-F6EF-4562-8701-41BEA96FEE26}"/>
    <dgm:cxn modelId="{E2B4D399-0E2A-4431-8D90-D671F732C221}" type="presOf" srcId="{F341C0A7-FE9A-4C74-BAD7-5940B34EB91E}" destId="{621C8134-B2EB-4936-BABE-E2E36529B23B}" srcOrd="0" destOrd="0" presId="urn:microsoft.com/office/officeart/2005/8/layout/vList2"/>
    <dgm:cxn modelId="{197839A3-35A2-45A6-9F64-53E05800AF73}" srcId="{6F845133-4BFD-4231-BC95-DC6E6CB84BA0}" destId="{F341C0A7-FE9A-4C74-BAD7-5940B34EB91E}" srcOrd="0" destOrd="0" parTransId="{6F27E125-B056-4F8C-BA88-236E97128779}" sibTransId="{E4C5CDFD-8525-45B9-A8C4-53437FDD1E5F}"/>
    <dgm:cxn modelId="{26F1FCB3-4D9A-4671-B302-02878E3D589A}" srcId="{6F845133-4BFD-4231-BC95-DC6E6CB84BA0}" destId="{9B837DD6-669D-4D5C-A149-6502B34F45F0}" srcOrd="1" destOrd="0" parTransId="{F092BF21-0E18-44EB-B4C6-F19DB0FDC868}" sibTransId="{6075602D-1695-4295-981C-8496C94227AE}"/>
    <dgm:cxn modelId="{64B59AF2-8B7D-48E7-905B-05A14C754BC0}" type="presOf" srcId="{19AFF22A-204C-4924-8AA9-16AE872F8983}" destId="{136D0797-8F79-4E8C-87DA-2395D93155D7}" srcOrd="0" destOrd="0" presId="urn:microsoft.com/office/officeart/2005/8/layout/vList2"/>
    <dgm:cxn modelId="{3F1566FE-0AAA-425F-ADA5-2DA0C2F0F850}" type="presOf" srcId="{6F845133-4BFD-4231-BC95-DC6E6CB84BA0}" destId="{609C0630-174B-4AE8-A033-6B7D16970AA3}" srcOrd="0" destOrd="0" presId="urn:microsoft.com/office/officeart/2005/8/layout/vList2"/>
    <dgm:cxn modelId="{C52B848D-DBAF-4496-A9B5-FB056CA24754}" type="presParOf" srcId="{609C0630-174B-4AE8-A033-6B7D16970AA3}" destId="{621C8134-B2EB-4936-BABE-E2E36529B23B}" srcOrd="0" destOrd="0" presId="urn:microsoft.com/office/officeart/2005/8/layout/vList2"/>
    <dgm:cxn modelId="{2518D513-D37D-47F2-9A91-C1AC791A000B}" type="presParOf" srcId="{609C0630-174B-4AE8-A033-6B7D16970AA3}" destId="{136D0797-8F79-4E8C-87DA-2395D93155D7}" srcOrd="1" destOrd="0" presId="urn:microsoft.com/office/officeart/2005/8/layout/vList2"/>
    <dgm:cxn modelId="{E5EDFFB8-4BE2-41E6-930D-B02112A7BD45}" type="presParOf" srcId="{609C0630-174B-4AE8-A033-6B7D16970AA3}" destId="{4DD0A41F-5458-48C2-BCE9-65CD2903740D}" srcOrd="2" destOrd="0" presId="urn:microsoft.com/office/officeart/2005/8/layout/vList2"/>
    <dgm:cxn modelId="{FB498D1F-451C-49B8-9B09-B7B5FA008FE3}" type="presParOf" srcId="{609C0630-174B-4AE8-A033-6B7D16970AA3}" destId="{790C33BC-146B-48A5-9BB6-F4F51270229B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E78C40-6638-4A75-877C-DBE6905C45FB}">
      <dsp:nvSpPr>
        <dsp:cNvPr id="0" name=""/>
        <dsp:cNvSpPr/>
      </dsp:nvSpPr>
      <dsp:spPr>
        <a:xfrm>
          <a:off x="7943" y="500294"/>
          <a:ext cx="1236417" cy="81954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EF5FF64-CD2B-439C-9AFB-736B4FA416D5}">
      <dsp:nvSpPr>
        <dsp:cNvPr id="0" name=""/>
        <dsp:cNvSpPr/>
      </dsp:nvSpPr>
      <dsp:spPr>
        <a:xfrm>
          <a:off x="7943" y="1404179"/>
          <a:ext cx="3532621" cy="3512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500" kern="1200"/>
            <a:t>Goal of image restoration</a:t>
          </a:r>
        </a:p>
      </dsp:txBody>
      <dsp:txXfrm>
        <a:off x="7943" y="1404179"/>
        <a:ext cx="3532621" cy="351233"/>
      </dsp:txXfrm>
    </dsp:sp>
    <dsp:sp modelId="{FF91A485-33A5-4F48-A885-1B246AD4FAB4}">
      <dsp:nvSpPr>
        <dsp:cNvPr id="0" name=""/>
        <dsp:cNvSpPr/>
      </dsp:nvSpPr>
      <dsp:spPr>
        <a:xfrm>
          <a:off x="7943" y="1794641"/>
          <a:ext cx="3532621" cy="6670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Improve an image in some predefined sense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Difference with image enhancement ?</a:t>
          </a:r>
        </a:p>
      </dsp:txBody>
      <dsp:txXfrm>
        <a:off x="7943" y="1794641"/>
        <a:ext cx="3532621" cy="667059"/>
      </dsp:txXfrm>
    </dsp:sp>
    <dsp:sp modelId="{578B3342-A056-41F7-9727-CF0A8CB4083E}">
      <dsp:nvSpPr>
        <dsp:cNvPr id="0" name=""/>
        <dsp:cNvSpPr/>
      </dsp:nvSpPr>
      <dsp:spPr>
        <a:xfrm>
          <a:off x="4158773" y="500294"/>
          <a:ext cx="1236417" cy="81954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CF5D96-18AC-4BF6-BDD3-ACAC7D955AEB}">
      <dsp:nvSpPr>
        <dsp:cNvPr id="0" name=""/>
        <dsp:cNvSpPr/>
      </dsp:nvSpPr>
      <dsp:spPr>
        <a:xfrm>
          <a:off x="4158773" y="1404179"/>
          <a:ext cx="3532621" cy="3512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500" kern="1200"/>
            <a:t>Features</a:t>
          </a:r>
        </a:p>
      </dsp:txBody>
      <dsp:txXfrm>
        <a:off x="4158773" y="1404179"/>
        <a:ext cx="3532621" cy="351233"/>
      </dsp:txXfrm>
    </dsp:sp>
    <dsp:sp modelId="{8AB6122F-6B5E-4FD4-AF3B-D430354AFD67}">
      <dsp:nvSpPr>
        <dsp:cNvPr id="0" name=""/>
        <dsp:cNvSpPr/>
      </dsp:nvSpPr>
      <dsp:spPr>
        <a:xfrm>
          <a:off x="4158773" y="1794641"/>
          <a:ext cx="3532621" cy="6670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Image restoration v.s image enhancement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Objective process v.s. subjective process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A prior knowledge v.s heuristic process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u="sng" kern="1200"/>
            <a:t>A prior</a:t>
          </a:r>
          <a:r>
            <a:rPr lang="en-US" sz="1700" kern="1200"/>
            <a:t> knowledge of the degradation phenomenon is considered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Modeling the degradation and apply the inverse process to recover the original image</a:t>
          </a:r>
        </a:p>
      </dsp:txBody>
      <dsp:txXfrm>
        <a:off x="4158773" y="1794641"/>
        <a:ext cx="3532621" cy="66705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494FFF-9E10-4656-BD78-754FBAD121D7}">
      <dsp:nvSpPr>
        <dsp:cNvPr id="0" name=""/>
        <dsp:cNvSpPr/>
      </dsp:nvSpPr>
      <dsp:spPr>
        <a:xfrm>
          <a:off x="611504" y="441959"/>
          <a:ext cx="4640580" cy="4640580"/>
        </a:xfrm>
        <a:prstGeom prst="pie">
          <a:avLst>
            <a:gd name="adj1" fmla="val 16200000"/>
            <a:gd name="adj2" fmla="val 54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1700" kern="1200"/>
            <a:t>The test pattern to the right is ideal for demonstrating the addition of noise</a:t>
          </a:r>
          <a:endParaRPr lang="en-US" sz="1700" kern="1200"/>
        </a:p>
      </dsp:txBody>
      <dsp:txXfrm>
        <a:off x="2931795" y="1132522"/>
        <a:ext cx="1629727" cy="3259455"/>
      </dsp:txXfrm>
    </dsp:sp>
    <dsp:sp modelId="{4EA1E942-7FEC-400C-BAE6-12C896E0E170}">
      <dsp:nvSpPr>
        <dsp:cNvPr id="0" name=""/>
        <dsp:cNvSpPr/>
      </dsp:nvSpPr>
      <dsp:spPr>
        <a:xfrm>
          <a:off x="501014" y="441959"/>
          <a:ext cx="4640580" cy="4640580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1700" kern="1200"/>
            <a:t>The following slides will show the result of adding noise based on various models to this image </a:t>
          </a:r>
          <a:endParaRPr lang="en-US" sz="1700" kern="1200"/>
        </a:p>
      </dsp:txBody>
      <dsp:txXfrm>
        <a:off x="1163954" y="1132522"/>
        <a:ext cx="1629727" cy="325945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1C8134-B2EB-4936-BABE-E2E36529B23B}">
      <dsp:nvSpPr>
        <dsp:cNvPr id="0" name=""/>
        <dsp:cNvSpPr/>
      </dsp:nvSpPr>
      <dsp:spPr>
        <a:xfrm>
          <a:off x="0" y="98608"/>
          <a:ext cx="5124159" cy="1013366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Periodic noise</a:t>
          </a:r>
        </a:p>
      </dsp:txBody>
      <dsp:txXfrm>
        <a:off x="49468" y="148076"/>
        <a:ext cx="5025223" cy="914430"/>
      </dsp:txXfrm>
    </dsp:sp>
    <dsp:sp modelId="{136D0797-8F79-4E8C-87DA-2395D93155D7}">
      <dsp:nvSpPr>
        <dsp:cNvPr id="0" name=""/>
        <dsp:cNvSpPr/>
      </dsp:nvSpPr>
      <dsp:spPr>
        <a:xfrm>
          <a:off x="0" y="1111974"/>
          <a:ext cx="5124159" cy="6189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2692" tIns="33020" rIns="184912" bIns="33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/>
            <a:t>Parameters can be estimated by inspection of the spectrum</a:t>
          </a:r>
        </a:p>
      </dsp:txBody>
      <dsp:txXfrm>
        <a:off x="0" y="1111974"/>
        <a:ext cx="5124159" cy="618930"/>
      </dsp:txXfrm>
    </dsp:sp>
    <dsp:sp modelId="{4DD0A41F-5458-48C2-BCE9-65CD2903740D}">
      <dsp:nvSpPr>
        <dsp:cNvPr id="0" name=""/>
        <dsp:cNvSpPr/>
      </dsp:nvSpPr>
      <dsp:spPr>
        <a:xfrm>
          <a:off x="0" y="1730904"/>
          <a:ext cx="5124159" cy="1013366"/>
        </a:xfrm>
        <a:prstGeom prst="roundRect">
          <a:avLst/>
        </a:prstGeom>
        <a:gradFill rotWithShape="0">
          <a:gsLst>
            <a:gs pos="0">
              <a:schemeClr val="accent2">
                <a:hueOff val="453165"/>
                <a:satOff val="-47993"/>
                <a:lumOff val="-1176"/>
                <a:alphaOff val="0"/>
                <a:tint val="96000"/>
                <a:lumMod val="104000"/>
              </a:schemeClr>
            </a:gs>
            <a:gs pos="100000">
              <a:schemeClr val="accent2">
                <a:hueOff val="453165"/>
                <a:satOff val="-47993"/>
                <a:lumOff val="-1176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Noise PDFs</a:t>
          </a:r>
          <a:r>
            <a:rPr lang="en-US" sz="2600" kern="1200">
              <a:latin typeface="Century Gothic" panose="020B0502020202020204"/>
            </a:rPr>
            <a:t> (Probability Density Function)</a:t>
          </a:r>
          <a:endParaRPr lang="en-US" sz="2600" kern="1200"/>
        </a:p>
      </dsp:txBody>
      <dsp:txXfrm>
        <a:off x="49468" y="1780372"/>
        <a:ext cx="5025223" cy="914430"/>
      </dsp:txXfrm>
    </dsp:sp>
    <dsp:sp modelId="{790C33BC-146B-48A5-9BB6-F4F51270229B}">
      <dsp:nvSpPr>
        <dsp:cNvPr id="0" name=""/>
        <dsp:cNvSpPr/>
      </dsp:nvSpPr>
      <dsp:spPr>
        <a:xfrm>
          <a:off x="0" y="2744270"/>
          <a:ext cx="5124159" cy="24218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2692" tIns="33020" rIns="184912" bIns="33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/>
            <a:t>From sensor specifications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/>
            <a:t>If imaging sensors are available, capture a set of images of plain environments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/>
            <a:t>If only noisy images are available, parameters of the PDF involved can be estimated from </a:t>
          </a:r>
          <a:r>
            <a:rPr lang="en-US" sz="2000" b="1" kern="1200"/>
            <a:t>small patches</a:t>
          </a:r>
          <a:r>
            <a:rPr lang="en-US" sz="2000" kern="1200"/>
            <a:t> of constant regions of the noisy images</a:t>
          </a:r>
        </a:p>
      </dsp:txBody>
      <dsp:txXfrm>
        <a:off x="0" y="2744270"/>
        <a:ext cx="5124159" cy="242189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art3">
  <dgm:title val=""/>
  <dgm:desc val=""/>
  <dgm:catLst>
    <dgm:cat type="relationship" pri="27000"/>
    <dgm:cat type="cycle" pri="8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presOf/>
    <dgm:shape xmlns:r="http://schemas.openxmlformats.org/officeDocument/2006/relationships" r:blip="">
      <dgm:adjLst/>
    </dgm:shape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205"/>
          <dgm:constr type="t" for="ch" forName="wedge1Tx" refType="h" fact="0.205"/>
          <dgm:constr type="w" for="ch" forName="wedge1Tx" refType="w" fact="0.59"/>
          <dgm:constr type="h" for="ch" forName="wedge1Tx" refType="h" fact="0.59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52"/>
          <dgm:constr type="t" for="ch" forName="wedge1Tx" refType="h" fact="0.205"/>
          <dgm:constr type="w" for="ch" forName="wedge1Tx" refType="w" fact="0.295"/>
          <dgm:constr type="h" for="ch" forName="wedge1Tx" refType="h" fact="0.59"/>
          <dgm:constr type="l" for="ch" forName="wedge2" refType="w" fact="0.08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wedge2Tx" refType="w" fact="0.2"/>
          <dgm:constr type="t" for="ch" forName="wedge2Tx" refType="h" fact="0.205"/>
          <dgm:constr type="w" for="ch" forName="wedge2Tx" refType="w" fact="0.295"/>
          <dgm:constr type="h" for="ch" forName="wedge2Tx" refType="h" fact="0.59"/>
          <dgm:constr type="primFontSz" for="ch" ptType="node" op="equ"/>
        </dgm:constrLst>
      </dgm:if>
      <dgm:if name="Name3" axis="ch" ptType="node" func="cnt" op="equ" val="3">
        <dgm:choose name="Name4">
          <dgm:if name="Name5" func="var" arg="dir" op="equ" val="norm">
            <dgm:constrLst>
              <dgm:constr type="l" for="ch" forName="wedge1" refType="w" fact="0.1233"/>
              <dgm:constr type="t" for="ch" forName="wedge1" refType="w" fact="0.055"/>
              <dgm:constr type="w" for="ch" forName="wedge1" refType="w" fact="0.84"/>
              <dgm:constr type="h" for="ch" forName="wedge1" refType="h" fact="0.84"/>
              <dgm:constr type="l" for="ch" forName="wedge1Tx" refType="w" fact="0.58"/>
              <dgm:constr type="t" for="ch" forName="wedge1Tx" refType="h" fact="0.21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"/>
              <dgm:constr type="t" for="ch" forName="wedge3Tx" refType="h" fact="0.245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if>
          <dgm:else name="Name6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45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367"/>
              <dgm:constr type="t" for="ch" forName="wedge3" refType="w" fact="0.055"/>
              <dgm:constr type="w" for="ch" forName="wedge3" refType="w" fact="0.84"/>
              <dgm:constr type="h" for="ch" forName="wedge3" refType="h" fact="0.84"/>
              <dgm:constr type="l" for="ch" forName="wedge3Tx" refType="w" fact="0.14"/>
              <dgm:constr type="t" for="ch" forName="wedge3Tx" refType="h" fact="0.21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else>
        </dgm:choose>
      </dgm:if>
      <dgm:if name="Name7" axis="ch" ptType="node" func="cnt" op="equ" val="4">
        <dgm:choose name="Name8">
          <dgm:if name="Name9" func="var" arg="dir" op="equ" val="norm">
            <dgm:constrLst>
              <dgm:constr type="l" for="ch" forName="wedge1" refType="w" fact="0.1154"/>
              <dgm:constr type="t" for="ch" forName="wedge1" refType="w" fact="0.0446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75"/>
              <dgm:constr type="t" for="ch" forName="wedge4Tx" refType="h" fact="0.235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if>
          <dgm:else name="Name10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5"/>
              <dgm:constr type="t" for="ch" forName="wedge1Tx" refType="h" fact="0.235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446"/>
              <dgm:constr type="t" for="ch" forName="wedge4" refType="h" fact="0.0446"/>
              <dgm:constr type="w" for="ch" forName="wedge4" refType="w" fact="0.84"/>
              <dgm:constr type="h" for="ch" forName="wedge4" refType="h" fact="0.84"/>
              <dgm:constr type="l" for="ch" forName="wedge4Tx" refType="w" fact="0.145"/>
              <dgm:constr type="t" for="ch" forName="wedge4Tx" refType="h" fact="0.2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else>
        </dgm:choose>
      </dgm:if>
      <dgm:if name="Name11" axis="ch" ptType="node" func="cnt" op="equ" val="5">
        <dgm:choose name="Name12">
          <dgm:if name="Name13" func="var" arg="dir" op="equ" val="norm">
            <dgm:constrLst>
              <dgm:constr type="l" for="ch" forName="wedge1" refType="w" fact="0.1094"/>
              <dgm:constr type="t" for="ch" forName="wedge1" refType="w" fact="0.0395"/>
              <dgm:constr type="w" for="ch" forName="wedge1" refType="w" fact="0.84"/>
              <dgm:constr type="h" for="ch" forName="wedge1" refType="h" fact="0.84"/>
              <dgm:constr type="l" for="ch" forName="wedge1Tx" refType="w" fact="0.54"/>
              <dgm:constr type="t" for="ch" forName="wedge1Tx" refType="h" fact="0.165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2025"/>
              <dgm:constr type="t" for="ch" forName="wedge5Tx" refType="h" fact="0.208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if>
          <dgm:else name="Name14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"/>
              <dgm:constr type="t" for="ch" forName="wedge1Tx" refType="h" fact="0.208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506"/>
              <dgm:constr type="t" for="ch" forName="wedge5" refType="h" fact="0.0395"/>
              <dgm:constr type="w" for="ch" forName="wedge5" refType="w" fact="0.84"/>
              <dgm:constr type="h" for="ch" forName="wedge5" refType="h" fact="0.84"/>
              <dgm:constr type="l" for="ch" forName="wedge5Tx" refType="w" fact="0.18"/>
              <dgm:constr type="t" for="ch" forName="wedge5Tx" refType="h" fact="0.165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else>
        </dgm:choose>
      </dgm:if>
      <dgm:if name="Name15" axis="ch" ptType="node" func="cnt" op="equ" val="6">
        <dgm:choose name="Name16">
          <dgm:if name="Name17" func="var" arg="dir" op="equ" val="norm">
            <dgm:constrLst>
              <dgm:constr type="l" for="ch" forName="wedge1" refType="w" fact="0.105"/>
              <dgm:constr type="t" for="ch" forName="wedge1" refType="w" fact="0.0367"/>
              <dgm:constr type="w" for="ch" forName="wedge1" refType="w" fact="0.84"/>
              <dgm:constr type="h" for="ch" forName="wedge1" refType="h" fact="0.84"/>
              <dgm:constr type="l" for="ch" forName="wedge1Tx" refType="w" fact="0.534"/>
              <dgm:constr type="t" for="ch" forName="wedge1Tx" refType="h" fact="0.126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246"/>
              <dgm:constr type="t" for="ch" forName="wedge6Tx" refType="h" fact="0.1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if>
          <dgm:else name="Name18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9"/>
              <dgm:constr type="t" for="ch" forName="wedge1Tx" refType="h" fact="0.1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55"/>
              <dgm:constr type="t" for="ch" forName="wedge6" refType="h" fact="0.0367"/>
              <dgm:constr type="w" for="ch" forName="wedge6" refType="w" fact="0.84"/>
              <dgm:constr type="h" for="ch" forName="wedge6" refType="h" fact="0.84"/>
              <dgm:constr type="l" for="ch" forName="wedge6Tx" refType="w" fact="0.221"/>
              <dgm:constr type="t" for="ch" forName="wedge6Tx" refType="h" fact="0.126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else>
        </dgm:choose>
      </dgm:if>
      <dgm:else name="Name19">
        <dgm:choose name="Name20">
          <dgm:if name="Name21" func="var" arg="dir" op="equ" val="norm">
            <dgm:constrLst>
              <dgm:constr type="l" for="ch" forName="wedge1" refType="w" fact="0.1017"/>
              <dgm:constr type="t" for="ch" forName="wedge1" refType="w" fact="0.035"/>
              <dgm:constr type="w" for="ch" forName="wedge1" refType="w" fact="0.84"/>
              <dgm:constr type="h" for="ch" forName="wedge1" refType="h" fact="0.84"/>
              <dgm:constr type="l" for="ch" forName="wedge1Tx" refType="w" fact="0.53"/>
              <dgm:constr type="t" for="ch" forName="wedge1Tx" refType="h" fact="0.115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8"/>
              <dgm:constr type="t" for="ch" forName="wedge7" refType="h" fact="0.08"/>
              <dgm:constr type="w" for="ch" forName="wedge7" refType="w" fact="0.84"/>
              <dgm:constr type="h" for="ch" forName="wedge7" refType="h" fact="0.84"/>
              <dgm:constr type="l" for="ch" forName="wedge7Tx" refType="w" fact="0.262"/>
              <dgm:constr type="t" for="ch" forName="wedge7Tx" refType="h" fact="0.16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if>
          <dgm:else name="Name22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8"/>
              <dgm:constr type="t" for="ch" forName="wedge1Tx" refType="h" fact="0.16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583"/>
              <dgm:constr type="t" for="ch" forName="wedge7" refType="h" fact="0.035"/>
              <dgm:constr type="w" for="ch" forName="wedge7" refType="w" fact="0.84"/>
              <dgm:constr type="h" for="ch" forName="wedge7" refType="h" fact="0.84"/>
              <dgm:constr type="l" for="ch" forName="wedge7Tx" refType="w" fact="0.2403"/>
              <dgm:constr type="t" for="ch" forName="wedge7Tx" refType="h" fact="0.115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else>
        </dgm:choose>
      </dgm:else>
    </dgm:choose>
    <dgm:ruleLst/>
    <dgm:choose name="Name23">
      <dgm:if name="Name24" axis="ch" ptType="node" func="cnt" op="gte" val="1">
        <dgm:layoutNode name="wedge1">
          <dgm:alg type="sp"/>
          <dgm:choose name="Name25">
            <dgm:if name="Name26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27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28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29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30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31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32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33">
            <dgm:if name="Name34" func="var" arg="dir" op="equ" val="norm">
              <dgm:presOf axis="ch desOrSelf" ptType="node node" st="1 1" cnt="1 0"/>
            </dgm:if>
            <dgm:else name="Name35">
              <dgm:choose name="Name36">
                <dgm:if name="Name37" axis="ch" ptType="node" func="cnt" op="equ" val="1">
                  <dgm:presOf axis="ch desOrSelf" ptType="node node" st="1 1" cnt="1 0"/>
                </dgm:if>
                <dgm:if name="Name38" axis="ch" ptType="node" func="cnt" op="equ" val="2">
                  <dgm:presOf axis="ch desOrSelf" ptType="node node" st="2 1" cnt="1 0"/>
                </dgm:if>
                <dgm:if name="Name39" axis="ch" ptType="node" func="cnt" op="equ" val="3">
                  <dgm:presOf axis="ch desOrSelf" ptType="node node" st="3 1" cnt="1 0"/>
                </dgm:if>
                <dgm:if name="Name40" axis="ch" ptType="node" func="cnt" op="equ" val="4">
                  <dgm:presOf axis="ch desOrSelf" ptType="node node" st="4 1" cnt="1 0"/>
                </dgm:if>
                <dgm:if name="Name41" axis="ch" ptType="node" func="cnt" op="equ" val="5">
                  <dgm:presOf axis="ch desOrSelf" ptType="node node" st="5 1" cnt="1 0"/>
                </dgm:if>
                <dgm:if name="Name42" axis="ch" ptType="node" func="cnt" op="equ" val="6">
                  <dgm:presOf axis="ch desOrSelf" ptType="node node" st="6 1" cnt="1 0"/>
                </dgm:if>
                <dgm:else name="Name43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44">
            <dgm:if name="Name45" func="var" arg="dir" op="equ" val="norm">
              <dgm:presOf axis="ch desOrSelf" ptType="node node" st="1 1" cnt="1 0"/>
            </dgm:if>
            <dgm:else name="Name46">
              <dgm:choose name="Name47">
                <dgm:if name="Name48" axis="ch" ptType="node" func="cnt" op="equ" val="1">
                  <dgm:presOf axis="ch desOrSelf" ptType="node node" st="1 1" cnt="1 0"/>
                </dgm:if>
                <dgm:if name="Name49" axis="ch" ptType="node" func="cnt" op="equ" val="2">
                  <dgm:presOf axis="ch desOrSelf" ptType="node node" st="2 1" cnt="1 0"/>
                </dgm:if>
                <dgm:if name="Name50" axis="ch" ptType="node" func="cnt" op="equ" val="3">
                  <dgm:presOf axis="ch desOrSelf" ptType="node node" st="3 1" cnt="1 0"/>
                </dgm:if>
                <dgm:if name="Name51" axis="ch" ptType="node" func="cnt" op="equ" val="4">
                  <dgm:presOf axis="ch desOrSelf" ptType="node node" st="4 1" cnt="1 0"/>
                </dgm:if>
                <dgm:if name="Name52" axis="ch" ptType="node" func="cnt" op="equ" val="5">
                  <dgm:presOf axis="ch desOrSelf" ptType="node node" st="5 1" cnt="1 0"/>
                </dgm:if>
                <dgm:if name="Name53" axis="ch" ptType="node" func="cnt" op="equ" val="6">
                  <dgm:presOf axis="ch desOrSelf" ptType="node node" st="6 1" cnt="1 0"/>
                </dgm:if>
                <dgm:else name="Name54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55"/>
    </dgm:choose>
    <dgm:choose name="Name56">
      <dgm:if name="Name57" axis="ch" ptType="node" func="cnt" op="gte" val="2">
        <dgm:layoutNode name="wedge2">
          <dgm:alg type="sp"/>
          <dgm:choose name="Name58">
            <dgm:if name="Name59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60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61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62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63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64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65">
            <dgm:if name="Name66" func="var" arg="dir" op="equ" val="norm">
              <dgm:presOf axis="ch desOrSelf" ptType="node node" st="2 1" cnt="1 0"/>
            </dgm:if>
            <dgm:else name="Name67">
              <dgm:choose name="Name68">
                <dgm:if name="Name69" axis="ch" ptType="node" func="cnt" op="equ" val="2">
                  <dgm:presOf axis="ch desOrSelf" ptType="node node" st="1 1" cnt="1 0"/>
                </dgm:if>
                <dgm:if name="Name70" axis="ch" ptType="node" func="cnt" op="equ" val="3">
                  <dgm:presOf axis="ch desOrSelf" ptType="node node" st="2 1" cnt="1 0"/>
                </dgm:if>
                <dgm:if name="Name71" axis="ch" ptType="node" func="cnt" op="equ" val="4">
                  <dgm:presOf axis="ch desOrSelf" ptType="node node" st="3 1" cnt="1 0"/>
                </dgm:if>
                <dgm:if name="Name72" axis="ch" ptType="node" func="cnt" op="equ" val="5">
                  <dgm:presOf axis="ch desOrSelf" ptType="node node" st="4 1" cnt="1 0"/>
                </dgm:if>
                <dgm:if name="Name73" axis="ch" ptType="node" func="cnt" op="equ" val="6">
                  <dgm:presOf axis="ch desOrSelf" ptType="node node" st="5 1" cnt="1 0"/>
                </dgm:if>
                <dgm:else name="Name74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75">
            <dgm:if name="Name76" func="var" arg="dir" op="equ" val="norm">
              <dgm:presOf axis="ch desOrSelf" ptType="node node" st="2 1" cnt="1 0"/>
            </dgm:if>
            <dgm:else name="Name77">
              <dgm:choose name="Name78">
                <dgm:if name="Name79" axis="ch" ptType="node" func="cnt" op="equ" val="2">
                  <dgm:presOf axis="ch desOrSelf" ptType="node node" st="1 1" cnt="1 0"/>
                </dgm:if>
                <dgm:if name="Name80" axis="ch" ptType="node" func="cnt" op="equ" val="3">
                  <dgm:presOf axis="ch desOrSelf" ptType="node node" st="2 1" cnt="1 0"/>
                </dgm:if>
                <dgm:if name="Name81" axis="ch" ptType="node" func="cnt" op="equ" val="4">
                  <dgm:presOf axis="ch desOrSelf" ptType="node node" st="3 1" cnt="1 0"/>
                </dgm:if>
                <dgm:if name="Name82" axis="ch" ptType="node" func="cnt" op="equ" val="5">
                  <dgm:presOf axis="ch desOrSelf" ptType="node node" st="4 1" cnt="1 0"/>
                </dgm:if>
                <dgm:if name="Name83" axis="ch" ptType="node" func="cnt" op="equ" val="6">
                  <dgm:presOf axis="ch desOrSelf" ptType="node node" st="5 1" cnt="1 0"/>
                </dgm:if>
                <dgm:else name="Name84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85"/>
    </dgm:choose>
    <dgm:choose name="Name86">
      <dgm:if name="Name87" axis="ch" ptType="node" func="cnt" op="gte" val="3">
        <dgm:layoutNode name="wedge3">
          <dgm:alg type="sp"/>
          <dgm:choose name="Name88">
            <dgm:if name="Name89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90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91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92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93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94">
            <dgm:if name="Name95" func="var" arg="dir" op="equ" val="norm">
              <dgm:presOf axis="ch desOrSelf" ptType="node node" st="3 1" cnt="1 0"/>
            </dgm:if>
            <dgm:else name="Name96">
              <dgm:choose name="Name97">
                <dgm:if name="Name98" axis="ch" ptType="node" func="cnt" op="equ" val="3">
                  <dgm:presOf axis="ch desOrSelf" ptType="node node" st="1 1" cnt="1 0"/>
                </dgm:if>
                <dgm:if name="Name99" axis="ch" ptType="node" func="cnt" op="equ" val="4">
                  <dgm:presOf axis="ch desOrSelf" ptType="node node" st="2 1" cnt="1 0"/>
                </dgm:if>
                <dgm:if name="Name100" axis="ch" ptType="node" func="cnt" op="equ" val="5">
                  <dgm:presOf axis="ch desOrSelf" ptType="node node" st="3 1" cnt="1 0"/>
                </dgm:if>
                <dgm:if name="Name101" axis="ch" ptType="node" func="cnt" op="equ" val="6">
                  <dgm:presOf axis="ch desOrSelf" ptType="node node" st="4 1" cnt="1 0"/>
                </dgm:if>
                <dgm:else name="Name102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03">
            <dgm:if name="Name104" func="var" arg="dir" op="equ" val="norm">
              <dgm:presOf axis="ch desOrSelf" ptType="node node" st="3 1" cnt="1 0"/>
            </dgm:if>
            <dgm:else name="Name105">
              <dgm:choose name="Name106">
                <dgm:if name="Name107" axis="ch" ptType="node" func="cnt" op="equ" val="3">
                  <dgm:presOf axis="ch desOrSelf" ptType="node node" st="1 1" cnt="1 0"/>
                </dgm:if>
                <dgm:if name="Name108" axis="ch" ptType="node" func="cnt" op="equ" val="4">
                  <dgm:presOf axis="ch desOrSelf" ptType="node node" st="2 1" cnt="1 0"/>
                </dgm:if>
                <dgm:if name="Name109" axis="ch" ptType="node" func="cnt" op="equ" val="5">
                  <dgm:presOf axis="ch desOrSelf" ptType="node node" st="3 1" cnt="1 0"/>
                </dgm:if>
                <dgm:if name="Name110" axis="ch" ptType="node" func="cnt" op="equ" val="6">
                  <dgm:presOf axis="ch desOrSelf" ptType="node node" st="4 1" cnt="1 0"/>
                </dgm:if>
                <dgm:else name="Name111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12"/>
    </dgm:choose>
    <dgm:choose name="Name113">
      <dgm:if name="Name114" axis="ch" ptType="node" func="cnt" op="gte" val="4">
        <dgm:layoutNode name="wedge4">
          <dgm:alg type="sp"/>
          <dgm:choose name="Name115">
            <dgm:if name="Name116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17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18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19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20">
            <dgm:if name="Name121" func="var" arg="dir" op="equ" val="norm">
              <dgm:presOf axis="ch desOrSelf" ptType="node node" st="4 1" cnt="1 0"/>
            </dgm:if>
            <dgm:else name="Name122">
              <dgm:choose name="Name123">
                <dgm:if name="Name124" axis="ch" ptType="node" func="cnt" op="equ" val="4">
                  <dgm:presOf axis="ch desOrSelf" ptType="node node" st="1 1" cnt="1 0"/>
                </dgm:if>
                <dgm:if name="Name125" axis="ch" ptType="node" func="cnt" op="equ" val="5">
                  <dgm:presOf axis="ch desOrSelf" ptType="node node" st="2 1" cnt="1 0"/>
                </dgm:if>
                <dgm:if name="Name126" axis="ch" ptType="node" func="cnt" op="equ" val="6">
                  <dgm:presOf axis="ch desOrSelf" ptType="node node" st="3 1" cnt="1 0"/>
                </dgm:if>
                <dgm:else name="Name127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28">
            <dgm:if name="Name129" func="var" arg="dir" op="equ" val="norm">
              <dgm:presOf axis="ch desOrSelf" ptType="node node" st="4 1" cnt="1 0"/>
            </dgm:if>
            <dgm:else name="Name130">
              <dgm:choose name="Name131">
                <dgm:if name="Name132" axis="ch" ptType="node" func="cnt" op="equ" val="4">
                  <dgm:presOf axis="ch desOrSelf" ptType="node node" st="1 1" cnt="1 0"/>
                </dgm:if>
                <dgm:if name="Name133" axis="ch" ptType="node" func="cnt" op="equ" val="5">
                  <dgm:presOf axis="ch desOrSelf" ptType="node node" st="2 1" cnt="1 0"/>
                </dgm:if>
                <dgm:if name="Name134" axis="ch" ptType="node" func="cnt" op="equ" val="6">
                  <dgm:presOf axis="ch desOrSelf" ptType="node node" st="3 1" cnt="1 0"/>
                </dgm:if>
                <dgm:else name="Name135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36"/>
    </dgm:choose>
    <dgm:choose name="Name137">
      <dgm:if name="Name138" axis="ch" ptType="node" func="cnt" op="gte" val="5">
        <dgm:layoutNode name="wedge5">
          <dgm:alg type="sp"/>
          <dgm:choose name="Name139">
            <dgm:if name="Name140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41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42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43">
            <dgm:if name="Name144" func="var" arg="dir" op="equ" val="norm">
              <dgm:presOf axis="ch desOrSelf" ptType="node node" st="5 1" cnt="1 0"/>
            </dgm:if>
            <dgm:else name="Name145">
              <dgm:choose name="Name146">
                <dgm:if name="Name147" axis="ch" ptType="node" func="cnt" op="equ" val="5">
                  <dgm:presOf axis="ch desOrSelf" ptType="node node" st="1 1" cnt="1 0"/>
                </dgm:if>
                <dgm:if name="Name148" axis="ch" ptType="node" func="cnt" op="equ" val="6">
                  <dgm:presOf axis="ch desOrSelf" ptType="node node" st="2 1" cnt="1 0"/>
                </dgm:if>
                <dgm:else name="Name149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0">
            <dgm:if name="Name151" func="var" arg="dir" op="equ" val="norm">
              <dgm:presOf axis="ch desOrSelf" ptType="node node" st="5 1" cnt="1 0"/>
            </dgm:if>
            <dgm:else name="Name152">
              <dgm:choose name="Name153">
                <dgm:if name="Name154" axis="ch" ptType="node" func="cnt" op="equ" val="5">
                  <dgm:presOf axis="ch desOrSelf" ptType="node node" st="1 1" cnt="1 0"/>
                </dgm:if>
                <dgm:if name="Name155" axis="ch" ptType="node" func="cnt" op="equ" val="6">
                  <dgm:presOf axis="ch desOrSelf" ptType="node node" st="2 1" cnt="1 0"/>
                </dgm:if>
                <dgm:else name="Name156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57"/>
    </dgm:choose>
    <dgm:choose name="Name158">
      <dgm:if name="Name159" axis="ch" ptType="node" func="cnt" op="gte" val="6">
        <dgm:layoutNode name="wedge6">
          <dgm:alg type="sp"/>
          <dgm:choose name="Name160">
            <dgm:if name="Name161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62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63">
            <dgm:if name="Name164" func="var" arg="dir" op="equ" val="norm">
              <dgm:presOf axis="ch desOrSelf" ptType="node node" st="6 1" cnt="1 0"/>
            </dgm:if>
            <dgm:else name="Name165">
              <dgm:choose name="Name166">
                <dgm:if name="Name167" axis="ch" ptType="node" func="cnt" op="equ" val="6">
                  <dgm:presOf axis="ch desOrSelf" ptType="node node" st="1 1" cnt="1 0"/>
                </dgm:if>
                <dgm:else name="Name168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9">
            <dgm:if name="Name170" func="var" arg="dir" op="equ" val="norm">
              <dgm:presOf axis="ch desOrSelf" ptType="node node" st="6 1" cnt="1 0"/>
            </dgm:if>
            <dgm:else name="Name171">
              <dgm:choose name="Name172">
                <dgm:if name="Name173" axis="ch" ptType="node" func="cnt" op="equ" val="6">
                  <dgm:presOf axis="ch desOrSelf" ptType="node node" st="1 1" cnt="1 0"/>
                </dgm:if>
                <dgm:else name="Name174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75"/>
    </dgm:choose>
    <dgm:choose name="Name176">
      <dgm:if name="Name177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78">
            <dgm:if name="Name179" func="var" arg="dir" op="equ" val="norm">
              <dgm:presOf axis="ch desOrSelf" ptType="node node" st="7 1" cnt="1 0"/>
            </dgm:if>
            <dgm:else name="Name180">
              <dgm:presOf axis="ch desOrSelf" ptType="node node" st="1 1" cnt="1 0"/>
            </dgm:else>
          </dgm:choose>
          <dgm:constrLst/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81">
            <dgm:if name="Name182" func="var" arg="dir" op="equ" val="norm">
              <dgm:presOf axis="ch desOrSelf" ptType="node node" st="7 1" cnt="1 0"/>
            </dgm:if>
            <dgm:else name="Name183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84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31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5DBB3491-6339-4322-91B1-5EBBD95B6A80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74078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2" charset="0"/>
        <a:ea typeface="ＭＳ Ｐゴシック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2" charset="0"/>
        <a:ea typeface="ＭＳ Ｐゴシック" pitchFamily="-112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2" charset="0"/>
        <a:ea typeface="ＭＳ Ｐゴシック" pitchFamily="-112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2" charset="0"/>
        <a:ea typeface="ＭＳ Ｐゴシック" pitchFamily="-112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2" charset="0"/>
        <a:ea typeface="ＭＳ Ｐゴシック" pitchFamily="-112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AE9D1F69-1B96-45F8-A3AA-183D1A6E0A92}" type="slidenum">
              <a:rPr lang="en-US" altLang="ur-PK" sz="1200">
                <a:solidFill>
                  <a:srgbClr val="000000"/>
                </a:solidFill>
              </a:rPr>
              <a:pPr eaLnBrk="1" hangingPunct="1"/>
              <a:t>1</a:t>
            </a:fld>
            <a:endParaRPr lang="en-US" altLang="ur-PK" sz="1200">
              <a:solidFill>
                <a:srgbClr val="000000"/>
              </a:solidFill>
            </a:endParaRPr>
          </a:p>
        </p:txBody>
      </p:sp>
      <p:sp>
        <p:nvSpPr>
          <p:cNvPr id="19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 altLang="ur-PK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602521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2923BC5A-20BD-4874-916B-8E4176BA2C57}" type="slidenum">
              <a:rPr lang="en-US" sz="1200"/>
              <a:pPr eaLnBrk="1" hangingPunct="1"/>
              <a:t>20</a:t>
            </a:fld>
            <a:endParaRPr lang="en-US" sz="1200"/>
          </a:p>
        </p:txBody>
      </p:sp>
      <p:sp>
        <p:nvSpPr>
          <p:cNvPr id="337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948183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ur-PK" sz="1200" b="1" kern="0"/>
              <a:t>Electromechanical magnetic</a:t>
            </a:r>
            <a:r>
              <a:rPr lang="en-US" altLang="ur-PK" sz="1200" b="1" kern="0" baseline="0"/>
              <a:t> component interference</a:t>
            </a:r>
            <a:endParaRPr lang="ur-P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BB3491-6339-4322-91B1-5EBBD95B6A80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91404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CB8F2157-ABBB-4D70-80F2-B9DD6F61237F}" type="slidenum">
              <a:rPr lang="en-US" sz="1200"/>
              <a:pPr eaLnBrk="1" hangingPunct="1"/>
              <a:t>24</a:t>
            </a:fld>
            <a:endParaRPr lang="en-US" sz="1200"/>
          </a:p>
        </p:txBody>
      </p:sp>
      <p:sp>
        <p:nvSpPr>
          <p:cNvPr id="35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563072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63EFFB17-9B68-4C33-9201-BF62903AC8AC}" type="slidenum">
              <a:rPr lang="en-US" sz="1200"/>
              <a:pPr eaLnBrk="1" hangingPunct="1"/>
              <a:t>25</a:t>
            </a:fld>
            <a:endParaRPr lang="en-US" sz="1200"/>
          </a:p>
        </p:txBody>
      </p:sp>
      <p:sp>
        <p:nvSpPr>
          <p:cNvPr id="39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979791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9CAA508D-A03A-47C4-91EA-48DDF5780E62}" type="slidenum">
              <a:rPr lang="en-US" sz="1200"/>
              <a:pPr eaLnBrk="1" hangingPunct="1"/>
              <a:t>26</a:t>
            </a:fld>
            <a:endParaRPr lang="en-US" sz="1200"/>
          </a:p>
        </p:txBody>
      </p:sp>
      <p:sp>
        <p:nvSpPr>
          <p:cNvPr id="419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9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GB">
                <a:latin typeface="Arial" panose="020B0604020202020204" pitchFamily="34" charset="0"/>
                <a:ea typeface="ＭＳ Ｐゴシック" panose="020B0600070205080204" pitchFamily="34" charset="-128"/>
              </a:rPr>
              <a:t>Response using mean</a:t>
            </a:r>
            <a:r>
              <a:rPr lang="en-GB" baseline="0">
                <a:latin typeface="Arial" panose="020B0604020202020204" pitchFamily="34" charset="0"/>
                <a:ea typeface="ＭＳ Ｐゴシック" panose="020B0600070205080204" pitchFamily="34" charset="-128"/>
              </a:rPr>
              <a:t> will be 40, while response using G. mean will be 22. Thus the value is more close to the centre location.</a:t>
            </a:r>
            <a:endParaRPr lang="en-GB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19055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F4231081-CA71-4509-B16E-75418DA41540}" type="slidenum">
              <a:rPr lang="en-US" sz="1200"/>
              <a:pPr eaLnBrk="1" hangingPunct="1"/>
              <a:t>27</a:t>
            </a:fld>
            <a:endParaRPr lang="en-US" sz="1200"/>
          </a:p>
        </p:txBody>
      </p:sp>
      <p:sp>
        <p:nvSpPr>
          <p:cNvPr id="54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640267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EBCB2E78-F520-446E-8037-8165094982AB}" type="slidenum">
              <a:rPr lang="en-US" sz="1200"/>
              <a:pPr eaLnBrk="1" hangingPunct="1"/>
              <a:t>28</a:t>
            </a:fld>
            <a:endParaRPr lang="en-US" sz="1200"/>
          </a:p>
        </p:txBody>
      </p:sp>
      <p:sp>
        <p:nvSpPr>
          <p:cNvPr id="46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690339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58936263-E04E-4877-9BE3-004FFB043353}" type="slidenum">
              <a:rPr lang="en-US" sz="1200"/>
              <a:pPr eaLnBrk="1" hangingPunct="1"/>
              <a:t>29</a:t>
            </a:fld>
            <a:endParaRPr lang="en-US" sz="1200"/>
          </a:p>
        </p:txBody>
      </p:sp>
      <p:sp>
        <p:nvSpPr>
          <p:cNvPr id="501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6463084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C41BD13C-7BC2-4916-B9E1-5C0C328B4220}" type="slidenum">
              <a:rPr lang="en-US" sz="1200"/>
              <a:pPr eaLnBrk="1" hangingPunct="1"/>
              <a:t>30</a:t>
            </a:fld>
            <a:endParaRPr lang="en-US" sz="1200"/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932296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6BE10797-0D07-42CE-B7DD-D884D2E61C79}" type="slidenum">
              <a:rPr lang="en-US" sz="1200"/>
              <a:pPr eaLnBrk="1" hangingPunct="1"/>
              <a:t>31</a:t>
            </a:fld>
            <a:endParaRPr lang="en-US" sz="1200"/>
          </a:p>
        </p:txBody>
      </p:sp>
      <p:sp>
        <p:nvSpPr>
          <p:cNvPr id="583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58442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5441F3AF-9D4A-4A65-BA53-A2057145E7AD}" type="slidenum">
              <a:rPr lang="en-US" sz="1200"/>
              <a:pPr eaLnBrk="1" hangingPunct="1"/>
              <a:t>2</a:t>
            </a:fld>
            <a:endParaRPr lang="en-US" sz="1200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0523948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7AAAB2CB-261B-47CB-9913-5C490644DA0E}" type="slidenum">
              <a:rPr lang="en-US" sz="1200"/>
              <a:pPr eaLnBrk="1" hangingPunct="1"/>
              <a:t>32</a:t>
            </a:fld>
            <a:endParaRPr lang="en-US" sz="1200"/>
          </a:p>
        </p:txBody>
      </p:sp>
      <p:sp>
        <p:nvSpPr>
          <p:cNvPr id="60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6756122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B3712919-B7CD-4598-86EA-BEE2C1A722AF}" type="slidenum">
              <a:rPr lang="en-US" sz="1200"/>
              <a:pPr eaLnBrk="1" hangingPunct="1"/>
              <a:t>33</a:t>
            </a:fld>
            <a:endParaRPr lang="en-US" sz="1200"/>
          </a:p>
        </p:txBody>
      </p:sp>
      <p:sp>
        <p:nvSpPr>
          <p:cNvPr id="624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2715471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E966374A-BA41-4B45-8B8A-7C9B5507488F}" type="slidenum">
              <a:rPr lang="en-US" sz="1200"/>
              <a:pPr eaLnBrk="1" hangingPunct="1"/>
              <a:t>34</a:t>
            </a:fld>
            <a:endParaRPr lang="en-US" sz="1200"/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050007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219ECCB2-14BC-4ECA-91D1-3B9094AAA49A}" type="slidenum">
              <a:rPr lang="en-US" sz="1200"/>
              <a:pPr eaLnBrk="1" hangingPunct="1"/>
              <a:t>35</a:t>
            </a:fld>
            <a:endParaRPr lang="en-US" sz="1200"/>
          </a:p>
        </p:txBody>
      </p:sp>
      <p:sp>
        <p:nvSpPr>
          <p:cNvPr id="808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9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9399972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9F60CB93-30A6-498A-961B-BD1E284C12F8}" type="slidenum">
              <a:rPr lang="en-US" sz="1200"/>
              <a:pPr eaLnBrk="1" hangingPunct="1"/>
              <a:t>36</a:t>
            </a:fld>
            <a:endParaRPr lang="en-US" sz="1200"/>
          </a:p>
        </p:txBody>
      </p:sp>
      <p:sp>
        <p:nvSpPr>
          <p:cNvPr id="686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3587221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6203C345-1991-4015-AC71-18231B380D92}" type="slidenum">
              <a:rPr lang="en-US" sz="1200"/>
              <a:pPr eaLnBrk="1" hangingPunct="1"/>
              <a:t>37</a:t>
            </a:fld>
            <a:endParaRPr lang="en-US" sz="1200"/>
          </a:p>
        </p:txBody>
      </p:sp>
      <p:sp>
        <p:nvSpPr>
          <p:cNvPr id="829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3720350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80370A1-E2FB-406B-8E4A-A88C245F6FCA}" type="slidenum">
              <a:rPr lang="en-US" sz="1200"/>
              <a:pPr eaLnBrk="1" hangingPunct="1"/>
              <a:t>38</a:t>
            </a:fld>
            <a:endParaRPr lang="en-US" sz="1200"/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5714193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968DC499-B48A-4D19-80C1-D6356CF4D4ED}" type="slidenum">
              <a:rPr lang="en-US" sz="1200"/>
              <a:pPr eaLnBrk="1" hangingPunct="1"/>
              <a:t>39</a:t>
            </a:fld>
            <a:endParaRPr lang="en-US" sz="1200"/>
          </a:p>
        </p:txBody>
      </p:sp>
      <p:sp>
        <p:nvSpPr>
          <p:cNvPr id="76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9516677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F5156DE8-854E-492C-80AD-7A0411B237C5}" type="slidenum">
              <a:rPr lang="en-US" sz="1200"/>
              <a:pPr eaLnBrk="1" hangingPunct="1"/>
              <a:t>40</a:t>
            </a:fld>
            <a:endParaRPr lang="en-US" sz="1200"/>
          </a:p>
        </p:txBody>
      </p:sp>
      <p:sp>
        <p:nvSpPr>
          <p:cNvPr id="849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6209630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C4F7D08-4054-45FB-84A2-9B68957D2553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972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137658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AF788C7D-8B08-459F-A66A-2ACA497F2976}" type="slidenum">
              <a:rPr lang="en-US" sz="1200"/>
              <a:pPr eaLnBrk="1" hangingPunct="1"/>
              <a:t>3</a:t>
            </a:fld>
            <a:endParaRPr lang="en-US" sz="1200"/>
          </a:p>
        </p:txBody>
      </p:sp>
      <p:sp>
        <p:nvSpPr>
          <p:cNvPr id="19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4340762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847A08D-AD74-4B96-A5FD-F5D335F52B36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993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7133500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3C80307-3695-4596-8739-3C2AC00D3812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013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977410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42C03CF-4B1B-48FD-B6CF-2FF51F1671A9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034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6289087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4DD3C23-2605-483A-A19D-3F1EE72167B8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054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54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9263811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D463787-9926-422A-BB65-64E29929E72A}" type="slidenum">
              <a:rPr lang="en-US" altLang="ur-PK"/>
              <a:pPr/>
              <a:t>47</a:t>
            </a:fld>
            <a:endParaRPr lang="en-US" altLang="ur-PK"/>
          </a:p>
        </p:txBody>
      </p:sp>
      <p:sp>
        <p:nvSpPr>
          <p:cNvPr id="134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41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ur-PK" altLang="ur-PK"/>
          </a:p>
        </p:txBody>
      </p:sp>
    </p:spTree>
    <p:extLst>
      <p:ext uri="{BB962C8B-B14F-4D97-AF65-F5344CB8AC3E}">
        <p14:creationId xmlns:p14="http://schemas.microsoft.com/office/powerpoint/2010/main" val="95623562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19FE112-7DCA-4624-ADED-6C8E7D6E7A1A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075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75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4708432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1C4BD44C-C68D-4BA4-9C16-48550F21C1C7}" type="slidenum">
              <a:rPr lang="en-US" sz="1200"/>
              <a:pPr eaLnBrk="1" hangingPunct="1"/>
              <a:t>50</a:t>
            </a:fld>
            <a:endParaRPr lang="en-US" sz="1200"/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0453589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F7A2117F-AE80-4220-BD56-B717BDEB3F37}" type="slidenum">
              <a:rPr lang="en-US" sz="1200"/>
              <a:pPr eaLnBrk="1" hangingPunct="1"/>
              <a:t>51</a:t>
            </a:fld>
            <a:endParaRPr lang="en-US" sz="1200"/>
          </a:p>
        </p:txBody>
      </p:sp>
      <p:sp>
        <p:nvSpPr>
          <p:cNvPr id="890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4104756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65F2286F-AAD1-4282-A155-4FCD52432630}" type="slidenum">
              <a:rPr lang="en-US" sz="1200"/>
              <a:pPr eaLnBrk="1" hangingPunct="1"/>
              <a:t>52</a:t>
            </a:fld>
            <a:endParaRPr lang="en-US" sz="1200"/>
          </a:p>
        </p:txBody>
      </p:sp>
      <p:sp>
        <p:nvSpPr>
          <p:cNvPr id="911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6060781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FBA2FAA0-AEC5-4263-B8BE-148CB618EE45}" type="slidenum">
              <a:rPr lang="en-US" sz="1200"/>
              <a:pPr eaLnBrk="1" hangingPunct="1"/>
              <a:t>53</a:t>
            </a:fld>
            <a:endParaRPr lang="en-US" sz="1200"/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310355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BB3491-6339-4322-91B1-5EBBD95B6A80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7632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B2C47363-6DBF-4C72-9462-551DEC687902}" type="slidenum">
              <a:rPr lang="en-US" sz="1200"/>
              <a:pPr eaLnBrk="1" hangingPunct="1"/>
              <a:t>6</a:t>
            </a:fld>
            <a:endParaRPr lang="en-US" sz="1200"/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718695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75757A8B-1D9D-425C-95BC-B647D0BE0119}" type="slidenum">
              <a:rPr lang="en-US" sz="1200"/>
              <a:pPr eaLnBrk="1" hangingPunct="1"/>
              <a:t>7</a:t>
            </a:fld>
            <a:endParaRPr lang="en-US" sz="1200"/>
          </a:p>
        </p:txBody>
      </p:sp>
      <p:sp>
        <p:nvSpPr>
          <p:cNvPr id="235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25642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7A32BDF2-3E56-45F4-88C7-5E97FDC6E6C2}" type="slidenum">
              <a:rPr lang="en-US" sz="1200"/>
              <a:pPr eaLnBrk="1" hangingPunct="1"/>
              <a:t>9</a:t>
            </a:fld>
            <a:endParaRPr lang="en-US" sz="1200"/>
          </a:p>
        </p:txBody>
      </p:sp>
      <p:sp>
        <p:nvSpPr>
          <p:cNvPr id="276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6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GB">
                <a:latin typeface="Arial"/>
                <a:ea typeface="ＭＳ Ｐゴシック"/>
                <a:cs typeface="Arial"/>
              </a:rPr>
              <a:t>Gaussian Noise:</a:t>
            </a:r>
            <a:endParaRPr lang="en-US">
              <a:latin typeface="Arial"/>
              <a:ea typeface="ＭＳ Ｐゴシック"/>
              <a:cs typeface="Arial"/>
            </a:endParaRPr>
          </a:p>
          <a:p>
            <a:pPr marL="171450" indent="-171450">
              <a:buFont typeface="Arial"/>
              <a:buChar char="•"/>
            </a:pPr>
            <a:r>
              <a:rPr lang="en-GB">
                <a:latin typeface="Arial"/>
                <a:ea typeface="ＭＳ Ｐゴシック"/>
                <a:cs typeface="Arial"/>
              </a:rPr>
              <a:t>Gaussian noise, also known as white noise, follows a Gaussian (normal) distribution.</a:t>
            </a:r>
          </a:p>
          <a:p>
            <a:pPr marL="171450" indent="-171450">
              <a:buFont typeface="Arial"/>
              <a:buChar char="•"/>
            </a:pPr>
            <a:r>
              <a:rPr lang="en-GB">
                <a:latin typeface="Arial"/>
                <a:ea typeface="ＭＳ Ｐゴシック"/>
                <a:cs typeface="Arial"/>
              </a:rPr>
              <a:t>It is characterized by random variations that are symmetrically distributed around a mean value.</a:t>
            </a:r>
          </a:p>
          <a:p>
            <a:pPr marL="171450" indent="-171450">
              <a:buFont typeface="Arial"/>
              <a:buChar char="•"/>
            </a:pPr>
            <a:r>
              <a:rPr lang="en-GB">
                <a:latin typeface="Arial"/>
                <a:ea typeface="ＭＳ Ｐゴシック"/>
                <a:cs typeface="Arial"/>
              </a:rPr>
              <a:t>The noise values are typically small and can be positive or negative.</a:t>
            </a:r>
          </a:p>
          <a:p>
            <a:r>
              <a:rPr lang="en-GB"/>
              <a:t>Rayleigh Noise:</a:t>
            </a:r>
          </a:p>
          <a:p>
            <a:pPr indent="-171450">
              <a:buFont typeface="Arial"/>
              <a:buChar char="•"/>
            </a:pPr>
            <a:r>
              <a:rPr lang="en-GB">
                <a:latin typeface="Arial"/>
                <a:ea typeface="ＭＳ Ｐゴシック"/>
                <a:cs typeface="Arial"/>
              </a:rPr>
              <a:t>Rayleigh noise follows a Rayleigh distribution, which is a skewed distribution often used to model the amplitudes of waves in wireless communication.</a:t>
            </a:r>
          </a:p>
          <a:p>
            <a:pPr indent="-171450">
              <a:buFont typeface="Arial"/>
              <a:buChar char="•"/>
            </a:pPr>
            <a:r>
              <a:rPr lang="en-GB">
                <a:latin typeface="Arial"/>
                <a:ea typeface="ＭＳ Ｐゴシック"/>
                <a:cs typeface="Arial"/>
              </a:rPr>
              <a:t>It is characterized by a single peak with a tail extending towards higher values.</a:t>
            </a:r>
          </a:p>
          <a:p>
            <a:r>
              <a:rPr lang="en-GB"/>
              <a:t>Erlang Noise:</a:t>
            </a:r>
          </a:p>
          <a:p>
            <a:pPr indent="-171450">
              <a:buFont typeface="Arial"/>
              <a:buChar char="•"/>
            </a:pPr>
            <a:r>
              <a:rPr lang="en-GB">
                <a:latin typeface="Arial"/>
                <a:ea typeface="ＭＳ Ｐゴシック"/>
                <a:cs typeface="Arial"/>
              </a:rPr>
              <a:t>Erlang noise is </a:t>
            </a:r>
            <a:r>
              <a:rPr lang="en-GB" err="1">
                <a:latin typeface="Arial"/>
                <a:ea typeface="ＭＳ Ｐゴシック"/>
                <a:cs typeface="Arial"/>
              </a:rPr>
              <a:t>modeled</a:t>
            </a:r>
            <a:r>
              <a:rPr lang="en-GB">
                <a:latin typeface="Arial"/>
                <a:ea typeface="ＭＳ Ｐゴシック"/>
                <a:cs typeface="Arial"/>
              </a:rPr>
              <a:t> using the Erlang distribution, often used to represent the number of events occurring in a fixed interval of time or space.</a:t>
            </a:r>
          </a:p>
          <a:p>
            <a:pPr indent="-171450">
              <a:buFont typeface="Arial"/>
              <a:buChar char="•"/>
            </a:pPr>
            <a:r>
              <a:rPr lang="en-GB">
                <a:latin typeface="Arial"/>
                <a:ea typeface="ＭＳ Ｐゴシック"/>
                <a:cs typeface="Arial"/>
              </a:rPr>
              <a:t>It is characterized by a distribution that is a sum of exponential distributions.</a:t>
            </a:r>
          </a:p>
          <a:p>
            <a:r>
              <a:rPr lang="en-GB"/>
              <a:t>Exponential Noise:</a:t>
            </a:r>
          </a:p>
          <a:p>
            <a:pPr indent="-171450">
              <a:buFont typeface="Arial"/>
              <a:buChar char="•"/>
            </a:pPr>
            <a:r>
              <a:rPr lang="en-GB">
                <a:latin typeface="Arial"/>
                <a:ea typeface="ＭＳ Ｐゴシック"/>
                <a:cs typeface="Arial"/>
              </a:rPr>
              <a:t>Exponential noise follows an exponential distribution and is often used to model random event occurrences over time.</a:t>
            </a:r>
          </a:p>
          <a:p>
            <a:pPr indent="-171450">
              <a:buFont typeface="Arial"/>
              <a:buChar char="•"/>
            </a:pPr>
            <a:r>
              <a:rPr lang="en-GB">
                <a:latin typeface="Arial"/>
                <a:ea typeface="ＭＳ Ｐゴシック"/>
                <a:cs typeface="Arial"/>
              </a:rPr>
              <a:t>It is characterized by a rapidly decreasing probability as the value increases.</a:t>
            </a:r>
          </a:p>
          <a:p>
            <a:r>
              <a:rPr lang="en-GB"/>
              <a:t>Uniform Noise:</a:t>
            </a:r>
          </a:p>
          <a:p>
            <a:pPr indent="-171450">
              <a:buFont typeface="Arial"/>
              <a:buChar char="•"/>
            </a:pPr>
            <a:r>
              <a:rPr lang="en-GB">
                <a:latin typeface="Arial"/>
                <a:ea typeface="ＭＳ Ｐゴシック"/>
                <a:cs typeface="Arial"/>
              </a:rPr>
              <a:t>Uniform noise follows a uniform distribution and is characterized by a constant probability of occurrence for values within a defined range.</a:t>
            </a:r>
          </a:p>
          <a:p>
            <a:pPr indent="-171450">
              <a:buFont typeface="Arial"/>
              <a:buChar char="•"/>
            </a:pPr>
            <a:r>
              <a:rPr lang="en-GB">
                <a:latin typeface="Arial"/>
                <a:ea typeface="ＭＳ Ｐゴシック"/>
                <a:cs typeface="Arial"/>
              </a:rPr>
              <a:t>Noise values are equally likely within this range.</a:t>
            </a:r>
          </a:p>
          <a:p>
            <a:r>
              <a:rPr lang="en-GB"/>
              <a:t>Impulse Noise:</a:t>
            </a:r>
          </a:p>
          <a:p>
            <a:pPr indent="-171450">
              <a:buFont typeface="Arial"/>
              <a:buChar char="•"/>
            </a:pPr>
            <a:r>
              <a:rPr lang="en-GB">
                <a:latin typeface="Arial"/>
                <a:ea typeface="ＭＳ Ｐゴシック"/>
                <a:cs typeface="Arial"/>
              </a:rPr>
              <a:t>Impulse noise is a type of noise that consists of occasional, sharp spikes or impulses.</a:t>
            </a:r>
          </a:p>
          <a:p>
            <a:pPr indent="-171450">
              <a:buFont typeface="Arial"/>
              <a:buChar char="•"/>
            </a:pPr>
            <a:r>
              <a:rPr lang="en-GB">
                <a:latin typeface="Arial"/>
                <a:ea typeface="ＭＳ Ｐゴシック"/>
                <a:cs typeface="Arial"/>
              </a:rPr>
              <a:t>It is often seen as sudden, short-lived, and extreme deviations from the expected values.</a:t>
            </a:r>
          </a:p>
          <a:p>
            <a:r>
              <a:rPr lang="en-GB"/>
              <a:t>Salt and Pepper Noise:</a:t>
            </a:r>
          </a:p>
          <a:p>
            <a:pPr indent="-171450">
              <a:buFont typeface="Arial"/>
              <a:buChar char="•"/>
            </a:pPr>
            <a:r>
              <a:rPr lang="en-GB">
                <a:latin typeface="Arial"/>
                <a:ea typeface="ＭＳ Ｐゴシック"/>
                <a:cs typeface="Arial"/>
              </a:rPr>
              <a:t>Salt and pepper noise is a type of noise that introduces random, isolated high-intensity and low-intensity spikes in an image or signal.</a:t>
            </a:r>
          </a:p>
          <a:p>
            <a:pPr indent="-171450">
              <a:buFont typeface="Arial"/>
              <a:buChar char="•"/>
            </a:pPr>
            <a:r>
              <a:rPr lang="en-GB"/>
              <a:t>The high-intensity spikes are often represented as "salt" (white pixels), while the low-intensity spikes are represented as "pepper" (black pixels).</a:t>
            </a:r>
            <a:endParaRPr lang="en-GB">
              <a:ea typeface="ＭＳ Ｐゴシック" pitchFamily="-112" charset="-128"/>
              <a:cs typeface="Arial" pitchFamily="-11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67452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B83AA77-A97D-4508-9EE3-7E567A1E5C5D}" type="slidenum">
              <a:rPr lang="en-US" sz="1200"/>
              <a:pPr eaLnBrk="1" hangingPunct="1"/>
              <a:t>18</a:t>
            </a:fld>
            <a:endParaRPr lang="en-US" sz="1200"/>
          </a:p>
        </p:txBody>
      </p:sp>
      <p:sp>
        <p:nvSpPr>
          <p:cNvPr id="29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979916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3B1DDD60-B62D-4835-97A5-4882915C260E}" type="slidenum">
              <a:rPr lang="en-US" sz="1200"/>
              <a:pPr eaLnBrk="1" hangingPunct="1"/>
              <a:t>19</a:t>
            </a:fld>
            <a:endParaRPr lang="en-US" sz="1200"/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128180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42416" y="2514601"/>
            <a:ext cx="6600451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42416" y="4777380"/>
            <a:ext cx="6600451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A977F-2504-E741-85B4-8F01994E1F25}" type="datetimeFigureOut">
              <a:rPr lang="en-US" dirty="0"/>
              <a:t>10/12/2023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8"/>
          <p:cNvSpPr/>
          <p:nvPr/>
        </p:nvSpPr>
        <p:spPr bwMode="auto">
          <a:xfrm>
            <a:off x="-31719" y="4321158"/>
            <a:ext cx="1395473" cy="781781"/>
          </a:xfrm>
          <a:custGeom>
            <a:avLst/>
            <a:gdLst/>
            <a:ahLst/>
            <a:cxnLst/>
            <a:rect l="l" t="t" r="r" b="b"/>
            <a:pathLst>
              <a:path w="8042" h="10000">
                <a:moveTo>
                  <a:pt x="5799" y="10000"/>
                </a:moveTo>
                <a:cubicBezTo>
                  <a:pt x="5880" y="10000"/>
                  <a:pt x="5934" y="9940"/>
                  <a:pt x="5961" y="9880"/>
                </a:cubicBezTo>
                <a:cubicBezTo>
                  <a:pt x="5961" y="9820"/>
                  <a:pt x="5988" y="9820"/>
                  <a:pt x="5988" y="9820"/>
                </a:cubicBezTo>
                <a:lnTo>
                  <a:pt x="8042" y="5260"/>
                </a:lnTo>
                <a:cubicBezTo>
                  <a:pt x="8096" y="5140"/>
                  <a:pt x="8096" y="4901"/>
                  <a:pt x="8042" y="4721"/>
                </a:cubicBezTo>
                <a:lnTo>
                  <a:pt x="5988" y="221"/>
                </a:lnTo>
                <a:cubicBezTo>
                  <a:pt x="5988" y="160"/>
                  <a:pt x="5961" y="160"/>
                  <a:pt x="5961" y="160"/>
                </a:cubicBezTo>
                <a:cubicBezTo>
                  <a:pt x="5934" y="101"/>
                  <a:pt x="5880" y="41"/>
                  <a:pt x="5799" y="41"/>
                </a:cubicBezTo>
                <a:lnTo>
                  <a:pt x="18" y="0"/>
                </a:lnTo>
                <a:cubicBezTo>
                  <a:pt x="12" y="3330"/>
                  <a:pt x="6" y="6661"/>
                  <a:pt x="0" y="9991"/>
                </a:cubicBezTo>
                <a:lnTo>
                  <a:pt x="5799" y="10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23334" y="4529541"/>
            <a:ext cx="584978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0475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609600"/>
            <a:ext cx="6591985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2415" y="4354046"/>
            <a:ext cx="6591985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F351F-53B1-3B4C-8CD4-15B0457E8E3F}" type="datetimeFigureOut">
              <a:rPr lang="en-US" dirty="0"/>
              <a:t>10/12/2023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3166527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3244140"/>
            <a:ext cx="584978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4575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88123" y="609600"/>
            <a:ext cx="6109587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15972" y="3505200"/>
            <a:ext cx="5653888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2415" y="4354046"/>
            <a:ext cx="6591985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B1E8F6-4F69-E448-82E4-3FF8C30628E4}" type="datetimeFigureOut">
              <a:rPr lang="en-US" dirty="0"/>
              <a:t>10/12/2023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Freeform 11"/>
          <p:cNvSpPr/>
          <p:nvPr/>
        </p:nvSpPr>
        <p:spPr bwMode="auto">
          <a:xfrm flipV="1">
            <a:off x="58" y="3166527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3244140"/>
            <a:ext cx="584978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1808316" y="648005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169533" y="290530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314256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2438401"/>
            <a:ext cx="6591985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5181600"/>
            <a:ext cx="6591985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90BAD4-EC93-8B4C-97AE-9AB5F3271B19}" type="datetimeFigureOut">
              <a:rPr lang="en-US" dirty="0"/>
              <a:t>10/12/2023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58" y="4910660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11228" y="4983088"/>
            <a:ext cx="584978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3696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2188123" y="609600"/>
            <a:ext cx="6109587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942415" y="4343400"/>
            <a:ext cx="6688292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5181600"/>
            <a:ext cx="6688292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C9050E-E079-6441-81E7-806D30677343}" type="datetimeFigureOut">
              <a:rPr lang="en-US" dirty="0"/>
              <a:t>10/12/2023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0" name="Freeform 11"/>
          <p:cNvSpPr/>
          <p:nvPr/>
        </p:nvSpPr>
        <p:spPr bwMode="auto">
          <a:xfrm flipV="1">
            <a:off x="58" y="4910660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11228" y="4983088"/>
            <a:ext cx="584978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808316" y="648005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169533" y="290530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20755517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6" y="627407"/>
            <a:ext cx="6591984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942415" y="4343400"/>
            <a:ext cx="6591985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5181600"/>
            <a:ext cx="6591985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230AF-FFB7-DE42-B481-AAC2589869DA}" type="datetimeFigureOut">
              <a:rPr lang="en-US" dirty="0"/>
              <a:t>10/12/2023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4910660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11228" y="4983088"/>
            <a:ext cx="584978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189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A7C16-FAF2-2C41-B697-563997C522AD}" type="datetimeFigureOut">
              <a:rPr lang="en-US" dirty="0"/>
              <a:t>10/12/2023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83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78535" y="627406"/>
            <a:ext cx="1656132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42416" y="627406"/>
            <a:ext cx="4716348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9D9EA-0687-604F-B97A-763B6765DF9F}" type="datetimeFigureOut">
              <a:rPr lang="en-US" dirty="0"/>
              <a:t>10/12/2023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9138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5201" y="624110"/>
            <a:ext cx="6589199" cy="128089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42415" y="2133600"/>
            <a:ext cx="6591985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9A02F-357D-AF42-B110-A7740AFDCA1B}" type="datetimeFigureOut">
              <a:rPr lang="en-US" dirty="0"/>
              <a:t>10/12/2023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8324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2074562"/>
            <a:ext cx="6591985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2415" y="3581400"/>
            <a:ext cx="6591985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BB9B27-4D02-2940-AED5-BC8F2B3B1507}" type="datetimeFigureOut">
              <a:rPr lang="en-US" dirty="0"/>
              <a:t>10/12/2023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58" y="3166527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3244140"/>
            <a:ext cx="584978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8333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42416" y="2136706"/>
            <a:ext cx="3197531" cy="376739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37307" y="2136706"/>
            <a:ext cx="3197093" cy="376739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F7878-2C98-7449-BB8F-764A5EA8E558}" type="datetimeFigureOut">
              <a:rPr lang="en-US" dirty="0"/>
              <a:t>10/12/2023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787783"/>
            <a:ext cx="584978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7117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65352" y="2226626"/>
            <a:ext cx="287459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42415" y="2802888"/>
            <a:ext cx="3197532" cy="310570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6154" y="2223398"/>
            <a:ext cx="28732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333715" y="2799660"/>
            <a:ext cx="3195680" cy="310570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2F403-9584-1749-B6AB-5E1C5F94527C}" type="datetimeFigureOut">
              <a:rPr lang="en-US" dirty="0"/>
              <a:t>10/12/2023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787783"/>
            <a:ext cx="584978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3445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5200" y="624110"/>
            <a:ext cx="6589200" cy="128089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C0351-EB03-5444-BA93-B7E778374E24}" type="datetimeFigureOut">
              <a:rPr lang="en-US" dirty="0"/>
              <a:t>10/12/2023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5996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ADB90-FF7E-5041-AB9F-1BC0957AB829}" type="datetimeFigureOut">
              <a:rPr lang="en-US" dirty="0"/>
              <a:t>10/12/2023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9217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446088"/>
            <a:ext cx="2629584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3494" y="446089"/>
            <a:ext cx="3790906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1598613"/>
            <a:ext cx="2629584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EB8CB6-48D8-4E47-B0D3-B56230F429D0}" type="datetimeFigureOut">
              <a:rPr lang="en-US" dirty="0"/>
              <a:t>10/12/2023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5525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4800600"/>
            <a:ext cx="6591985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42415" y="634965"/>
            <a:ext cx="6591985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5367338"/>
            <a:ext cx="6591985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716D3-DCE8-CC45-8106-AE5DFCD073F9}" type="datetimeFigureOut">
              <a:rPr lang="en-US" dirty="0"/>
              <a:t>10/12/2023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4910660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11228" y="4983088"/>
            <a:ext cx="584978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7094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/>
          <p:cNvGrpSpPr/>
          <p:nvPr/>
        </p:nvGrpSpPr>
        <p:grpSpPr>
          <a:xfrm>
            <a:off x="1" y="228600"/>
            <a:ext cx="1981200" cy="6638628"/>
            <a:chOff x="2487613" y="285750"/>
            <a:chExt cx="2428875" cy="5654676"/>
          </a:xfrm>
        </p:grpSpPr>
        <p:sp>
          <p:nvSpPr>
            <p:cNvPr id="37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8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9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0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1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2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3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4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5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6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7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8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49" name="Group 48"/>
          <p:cNvGrpSpPr/>
          <p:nvPr/>
        </p:nvGrpSpPr>
        <p:grpSpPr>
          <a:xfrm>
            <a:off x="20421" y="285"/>
            <a:ext cx="1952272" cy="6852968"/>
            <a:chOff x="6627813" y="195717"/>
            <a:chExt cx="1952625" cy="5678034"/>
          </a:xfrm>
        </p:grpSpPr>
        <p:sp>
          <p:nvSpPr>
            <p:cNvPr id="50" name="Freeform 27"/>
            <p:cNvSpPr/>
            <p:nvPr/>
          </p:nvSpPr>
          <p:spPr bwMode="auto">
            <a:xfrm>
              <a:off x="6627813" y="195717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1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2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3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4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5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6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7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8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9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0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1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62" name="Rectangle 61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45200" y="624110"/>
            <a:ext cx="6589200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2415" y="2133600"/>
            <a:ext cx="6591985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772400" y="6135089"/>
            <a:ext cx="766380" cy="3701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9FFFB4-400D-1240-AB24-6F86C96D4DFB}" type="datetimeFigureOut">
              <a:rPr lang="en-US" dirty="0"/>
              <a:t>10/12/2023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42415" y="6135809"/>
            <a:ext cx="57164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11228" y="787783"/>
            <a:ext cx="58497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185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  <p:sldLayoutId id="2147483712" r:id="rId14"/>
    <p:sldLayoutId id="2147483713" r:id="rId15"/>
    <p:sldLayoutId id="2147483714" r:id="rId16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w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wmf"/><Relationship Id="rId4" Type="http://schemas.openxmlformats.org/officeDocument/2006/relationships/oleObject" Target="../embeddings/oleObject3.bin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2" Type="http://schemas.openxmlformats.org/officeDocument/2006/relationships/oleObject" Target="../embeddings/oleObject4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wmf"/><Relationship Id="rId4" Type="http://schemas.openxmlformats.org/officeDocument/2006/relationships/oleObject" Target="../embeddings/oleObject5.bin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wmf"/><Relationship Id="rId2" Type="http://schemas.openxmlformats.org/officeDocument/2006/relationships/oleObject" Target="../embeddings/oleObject6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wmf"/><Relationship Id="rId4" Type="http://schemas.openxmlformats.org/officeDocument/2006/relationships/oleObject" Target="../embeddings/oleObject7.bin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wmf"/><Relationship Id="rId2" Type="http://schemas.openxmlformats.org/officeDocument/2006/relationships/oleObject" Target="../embeddings/oleObject8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wmf"/><Relationship Id="rId4" Type="http://schemas.openxmlformats.org/officeDocument/2006/relationships/oleObject" Target="../embeddings/oleObject9.bin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wmf"/><Relationship Id="rId2" Type="http://schemas.openxmlformats.org/officeDocument/2006/relationships/oleObject" Target="../embeddings/oleObject10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wmf"/><Relationship Id="rId4" Type="http://schemas.openxmlformats.org/officeDocument/2006/relationships/oleObject" Target="../embeddings/oleObject11.bin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wmf"/><Relationship Id="rId2" Type="http://schemas.openxmlformats.org/officeDocument/2006/relationships/oleObject" Target="../embeddings/oleObject12.bin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wmf"/><Relationship Id="rId5" Type="http://schemas.openxmlformats.org/officeDocument/2006/relationships/oleObject" Target="../embeddings/oleObject14.bin"/><Relationship Id="rId4" Type="http://schemas.openxmlformats.org/officeDocument/2006/relationships/image" Target="../media/image35.w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wm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wmf"/><Relationship Id="rId5" Type="http://schemas.openxmlformats.org/officeDocument/2006/relationships/oleObject" Target="../embeddings/oleObject17.bin"/><Relationship Id="rId4" Type="http://schemas.openxmlformats.org/officeDocument/2006/relationships/image" Target="../media/image38.w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wmf"/><Relationship Id="rId5" Type="http://schemas.openxmlformats.org/officeDocument/2006/relationships/oleObject" Target="../embeddings/oleObject19.bin"/><Relationship Id="rId4" Type="http://schemas.openxmlformats.org/officeDocument/2006/relationships/image" Target="../media/image38.w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.bin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wmf"/><Relationship Id="rId5" Type="http://schemas.openxmlformats.org/officeDocument/2006/relationships/oleObject" Target="../embeddings/oleObject21.bin"/><Relationship Id="rId4" Type="http://schemas.openxmlformats.org/officeDocument/2006/relationships/image" Target="../media/image38.w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2.bin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w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3.bin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wmf"/><Relationship Id="rId5" Type="http://schemas.openxmlformats.org/officeDocument/2006/relationships/oleObject" Target="../embeddings/oleObject24.bin"/><Relationship Id="rId4" Type="http://schemas.openxmlformats.org/officeDocument/2006/relationships/image" Target="../media/image47.w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5.bin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w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6.bin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w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7.bin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wm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wmf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w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942416" y="2514601"/>
            <a:ext cx="6600451" cy="1275968"/>
          </a:xfrm>
          <a:noFill/>
          <a:ln w="25400"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 fontScale="90000"/>
          </a:bodyPr>
          <a:lstStyle/>
          <a:p>
            <a:pPr eaLnBrk="1" hangingPunct="1"/>
            <a:r>
              <a:rPr lang="en-IE" altLang="ur-PK">
                <a:ea typeface="ＭＳ Ｐゴシック"/>
                <a:cs typeface="Tahoma"/>
              </a:rPr>
              <a:t>Digital Image Processing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064332" y="3991312"/>
            <a:ext cx="4732614" cy="1238250"/>
          </a:xfrm>
        </p:spPr>
        <p:txBody>
          <a:bodyPr/>
          <a:lstStyle/>
          <a:p>
            <a:r>
              <a:rPr lang="en-IE">
                <a:ea typeface="ＭＳ Ｐゴシック"/>
              </a:rPr>
              <a:t>Image Restoration: Noise Removal</a:t>
            </a:r>
            <a:endParaRPr lang="en-US">
              <a:ea typeface="ＭＳ Ｐゴシック"/>
            </a:endParaRPr>
          </a:p>
          <a:p>
            <a:pPr marL="0" indent="0" eaLnBrk="1" hangingPunct="1">
              <a:buFontTx/>
            </a:pPr>
            <a:endParaRPr lang="en-IE" altLang="ur-PK">
              <a:ea typeface="ＭＳ Ｐゴシック" panose="020B0600070205080204" pitchFamily="34" charset="-128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12807961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xfrm>
            <a:off x="1391449" y="574414"/>
            <a:ext cx="6291026" cy="663245"/>
          </a:xfrm>
        </p:spPr>
        <p:txBody>
          <a:bodyPr/>
          <a:lstStyle/>
          <a:p>
            <a:r>
              <a:rPr lang="en-US" altLang="zh-TW"/>
              <a:t>Gaussian noise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idx="1"/>
          </p:nvPr>
        </p:nvSpPr>
        <p:spPr>
          <a:xfrm>
            <a:off x="395288" y="1325791"/>
            <a:ext cx="8421687" cy="4746625"/>
          </a:xfrm>
        </p:spPr>
        <p:txBody>
          <a:bodyPr/>
          <a:lstStyle/>
          <a:p>
            <a:r>
              <a:rPr lang="en-US" altLang="zh-TW" sz="3000"/>
              <a:t>Math. Tractability (convenience) in spatial and frequency domain</a:t>
            </a:r>
          </a:p>
          <a:p>
            <a:pPr>
              <a:spcAft>
                <a:spcPts val="600"/>
              </a:spcAft>
            </a:pPr>
            <a:r>
              <a:rPr lang="en-US" altLang="zh-TW" sz="3000" b="1"/>
              <a:t>Electronic circuit </a:t>
            </a:r>
            <a:r>
              <a:rPr lang="en-US" altLang="zh-TW" sz="3000"/>
              <a:t>noise and </a:t>
            </a:r>
            <a:r>
              <a:rPr lang="en-US" altLang="zh-TW" sz="3000" b="1"/>
              <a:t>sensor</a:t>
            </a:r>
            <a:r>
              <a:rPr lang="en-US" altLang="zh-TW" sz="3000"/>
              <a:t> noise follows Gaussian distribution i.e.,</a:t>
            </a:r>
          </a:p>
        </p:txBody>
      </p:sp>
      <p:graphicFrame>
        <p:nvGraphicFramePr>
          <p:cNvPr id="11268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20456600"/>
              </p:ext>
            </p:extLst>
          </p:nvPr>
        </p:nvGraphicFramePr>
        <p:xfrm>
          <a:off x="1676400" y="3376389"/>
          <a:ext cx="4267200" cy="1173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523880" imgH="419040" progId="Equation.3">
                  <p:embed/>
                </p:oleObj>
              </mc:Choice>
              <mc:Fallback>
                <p:oleObj name="Equation" r:id="rId2" imgW="1523880" imgH="419040" progId="Equation.3">
                  <p:embed/>
                  <p:pic>
                    <p:nvPicPr>
                      <p:cNvPr id="11268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6400" y="3376389"/>
                        <a:ext cx="4267200" cy="1173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269" name="Line 5"/>
          <p:cNvSpPr>
            <a:spLocks noChangeShapeType="1"/>
          </p:cNvSpPr>
          <p:nvPr/>
        </p:nvSpPr>
        <p:spPr bwMode="auto">
          <a:xfrm flipV="1">
            <a:off x="4951413" y="3906614"/>
            <a:ext cx="1587" cy="914400"/>
          </a:xfrm>
          <a:prstGeom prst="line">
            <a:avLst/>
          </a:prstGeom>
          <a:noFill/>
          <a:ln w="9525">
            <a:solidFill>
              <a:schemeClr val="hlink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ur-PK"/>
          </a:p>
        </p:txBody>
      </p:sp>
      <p:sp>
        <p:nvSpPr>
          <p:cNvPr id="11270" name="Text Box 6"/>
          <p:cNvSpPr txBox="1">
            <a:spLocks noChangeArrowheads="1"/>
          </p:cNvSpPr>
          <p:nvPr/>
        </p:nvSpPr>
        <p:spPr bwMode="auto">
          <a:xfrm>
            <a:off x="4479925" y="4781327"/>
            <a:ext cx="9302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 sz="2400"/>
              <a:t>mean</a:t>
            </a:r>
          </a:p>
        </p:txBody>
      </p:sp>
      <p:sp>
        <p:nvSpPr>
          <p:cNvPr id="11271" name="Line 7"/>
          <p:cNvSpPr>
            <a:spLocks noChangeShapeType="1"/>
          </p:cNvSpPr>
          <p:nvPr/>
        </p:nvSpPr>
        <p:spPr bwMode="auto">
          <a:xfrm flipH="1" flipV="1">
            <a:off x="5715000" y="3909789"/>
            <a:ext cx="762000" cy="1066800"/>
          </a:xfrm>
          <a:prstGeom prst="line">
            <a:avLst/>
          </a:prstGeom>
          <a:noFill/>
          <a:ln w="9525">
            <a:solidFill>
              <a:schemeClr val="hlink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ur-PK"/>
          </a:p>
        </p:txBody>
      </p:sp>
      <p:sp>
        <p:nvSpPr>
          <p:cNvPr id="11272" name="Text Box 8"/>
          <p:cNvSpPr txBox="1">
            <a:spLocks noChangeArrowheads="1"/>
          </p:cNvSpPr>
          <p:nvPr/>
        </p:nvSpPr>
        <p:spPr bwMode="auto">
          <a:xfrm>
            <a:off x="6232525" y="4857527"/>
            <a:ext cx="13081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 sz="2400"/>
              <a:t>variance</a:t>
            </a:r>
          </a:p>
        </p:txBody>
      </p:sp>
      <p:graphicFrame>
        <p:nvGraphicFramePr>
          <p:cNvPr id="11274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59887684"/>
              </p:ext>
            </p:extLst>
          </p:nvPr>
        </p:nvGraphicFramePr>
        <p:xfrm>
          <a:off x="2667000" y="5205189"/>
          <a:ext cx="1828800" cy="1092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787320" imgH="469800" progId="Equation.3">
                  <p:embed/>
                </p:oleObj>
              </mc:Choice>
              <mc:Fallback>
                <p:oleObj name="Equation" r:id="rId4" imgW="787320" imgH="469800" progId="Equation.3">
                  <p:embed/>
                  <p:pic>
                    <p:nvPicPr>
                      <p:cNvPr id="11274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7000" y="5205189"/>
                        <a:ext cx="1828800" cy="1092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275" name="Text Box 11"/>
          <p:cNvSpPr txBox="1">
            <a:spLocks noChangeArrowheads="1"/>
          </p:cNvSpPr>
          <p:nvPr/>
        </p:nvSpPr>
        <p:spPr bwMode="auto">
          <a:xfrm>
            <a:off x="1447800" y="5433789"/>
            <a:ext cx="10175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 sz="2400"/>
              <a:t>Note: </a:t>
            </a:r>
          </a:p>
        </p:txBody>
      </p:sp>
    </p:spTree>
    <p:extLst>
      <p:ext uri="{BB962C8B-B14F-4D97-AF65-F5344CB8AC3E}">
        <p14:creationId xmlns:p14="http://schemas.microsoft.com/office/powerpoint/2010/main" val="40449583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Gaussian noise (PDF)</a:t>
            </a:r>
          </a:p>
        </p:txBody>
      </p:sp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144" b="67271"/>
          <a:stretch>
            <a:fillRect/>
          </a:stretch>
        </p:blipFill>
        <p:spPr bwMode="auto">
          <a:xfrm>
            <a:off x="457200" y="1906588"/>
            <a:ext cx="5618163" cy="4951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317" name="Text Box 5"/>
          <p:cNvSpPr txBox="1">
            <a:spLocks noChangeArrowheads="1"/>
          </p:cNvSpPr>
          <p:nvPr/>
        </p:nvSpPr>
        <p:spPr bwMode="auto">
          <a:xfrm>
            <a:off x="4252688" y="1375235"/>
            <a:ext cx="4868298" cy="175432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ur-PK" sz="2400"/>
              <a:t>70% values of z fall in the range [(</a:t>
            </a:r>
            <a:r>
              <a:rPr lang="en-US" altLang="ur-PK" sz="2400">
                <a:sym typeface="Symbol" panose="05050102010706020507" pitchFamily="18" charset="2"/>
              </a:rPr>
              <a:t>-</a:t>
            </a:r>
            <a:r>
              <a:rPr lang="el-GR" altLang="ur-PK" sz="2400">
                <a:cs typeface="Arial" panose="020B0604020202020204" pitchFamily="34" charset="0"/>
                <a:sym typeface="Symbol" panose="05050102010706020507" pitchFamily="18" charset="2"/>
              </a:rPr>
              <a:t>σ</a:t>
            </a:r>
            <a:r>
              <a:rPr lang="en-US" altLang="ur-PK" sz="2400"/>
              <a:t>),(</a:t>
            </a:r>
            <a:r>
              <a:rPr lang="en-US" altLang="ur-PK" sz="2400">
                <a:sym typeface="Symbol" panose="05050102010706020507" pitchFamily="18" charset="2"/>
              </a:rPr>
              <a:t>+</a:t>
            </a:r>
            <a:r>
              <a:rPr lang="el-GR" altLang="ur-PK" sz="2400">
                <a:cs typeface="Arial" panose="020B0604020202020204" pitchFamily="34" charset="0"/>
                <a:sym typeface="Symbol" panose="05050102010706020507" pitchFamily="18" charset="2"/>
              </a:rPr>
              <a:t>σ</a:t>
            </a:r>
            <a:r>
              <a:rPr lang="en-US" altLang="ur-PK" sz="2400"/>
              <a:t>)]</a:t>
            </a:r>
            <a:br>
              <a:rPr lang="en-US" altLang="ur-PK" sz="2400"/>
            </a:br>
            <a:endParaRPr lang="en-US" altLang="ur-PK" sz="2400"/>
          </a:p>
          <a:p>
            <a:pPr>
              <a:lnSpc>
                <a:spcPct val="90000"/>
              </a:lnSpc>
            </a:pPr>
            <a:r>
              <a:rPr lang="en-US" altLang="ur-PK" sz="2400"/>
              <a:t>95% values of z fall in the range [(</a:t>
            </a:r>
            <a:r>
              <a:rPr lang="en-US" altLang="ur-PK" sz="2400">
                <a:sym typeface="Symbol" panose="05050102010706020507" pitchFamily="18" charset="2"/>
              </a:rPr>
              <a:t>-2</a:t>
            </a:r>
            <a:r>
              <a:rPr lang="el-GR" altLang="ur-PK" sz="2400">
                <a:cs typeface="Arial" panose="020B0604020202020204" pitchFamily="34" charset="0"/>
                <a:sym typeface="Symbol" panose="05050102010706020507" pitchFamily="18" charset="2"/>
              </a:rPr>
              <a:t>σ</a:t>
            </a:r>
            <a:r>
              <a:rPr lang="en-US" altLang="ur-PK" sz="2400"/>
              <a:t>),(</a:t>
            </a:r>
            <a:r>
              <a:rPr lang="en-US" altLang="ur-PK" sz="2400">
                <a:sym typeface="Symbol" panose="05050102010706020507" pitchFamily="18" charset="2"/>
              </a:rPr>
              <a:t>+2</a:t>
            </a:r>
            <a:r>
              <a:rPr lang="el-GR" altLang="ur-PK" sz="2400">
                <a:cs typeface="Arial" panose="020B0604020202020204" pitchFamily="34" charset="0"/>
                <a:sym typeface="Symbol" panose="05050102010706020507" pitchFamily="18" charset="2"/>
              </a:rPr>
              <a:t>σ</a:t>
            </a:r>
            <a:r>
              <a:rPr lang="en-US" altLang="ur-PK" sz="2400"/>
              <a:t>)]</a:t>
            </a:r>
          </a:p>
        </p:txBody>
      </p:sp>
    </p:spTree>
    <p:extLst>
      <p:ext uri="{BB962C8B-B14F-4D97-AF65-F5344CB8AC3E}">
        <p14:creationId xmlns:p14="http://schemas.microsoft.com/office/powerpoint/2010/main" val="12846754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Rayleigh Noise</a:t>
            </a:r>
            <a:endParaRPr lang="ur-PK"/>
          </a:p>
        </p:txBody>
      </p:sp>
      <p:sp>
        <p:nvSpPr>
          <p:cNvPr id="4" name="Rectangle 3" descr="Rectangle: Click to edit Master text styles&#10;Second level&#10;Third level&#10;Fourth level&#10;Fifth level"/>
          <p:cNvSpPr txBox="1">
            <a:spLocks noChangeArrowheads="1"/>
          </p:cNvSpPr>
          <p:nvPr/>
        </p:nvSpPr>
        <p:spPr bwMode="auto">
          <a:xfrm>
            <a:off x="122694" y="1592263"/>
            <a:ext cx="6767962" cy="45327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827088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2pPr>
            <a:lvl3pPr marL="12350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3pPr>
            <a:lvl4pPr marL="16430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9pPr>
          </a:lstStyle>
          <a:p>
            <a:r>
              <a:rPr lang="en-US" altLang="ur-PK" b="1" kern="0"/>
              <a:t>Rayleigh</a:t>
            </a:r>
            <a:r>
              <a:rPr lang="en-US" altLang="ur-PK" kern="0"/>
              <a:t> noise</a:t>
            </a:r>
          </a:p>
          <a:p>
            <a:pPr lvl="1"/>
            <a:endParaRPr lang="en-US" altLang="ur-PK" kern="0"/>
          </a:p>
          <a:p>
            <a:pPr lvl="1">
              <a:buFont typeface="Wingdings" panose="05000000000000000000" pitchFamily="2" charset="2"/>
              <a:buNone/>
            </a:pPr>
            <a:r>
              <a:rPr lang="en-US" altLang="ur-PK" kern="0"/>
              <a:t>  </a:t>
            </a:r>
          </a:p>
          <a:p>
            <a:pPr lvl="1"/>
            <a:r>
              <a:rPr lang="en-US" altLang="ur-PK" kern="0"/>
              <a:t>The mean and variance of this density are given by</a:t>
            </a:r>
          </a:p>
          <a:p>
            <a:pPr lvl="1"/>
            <a:endParaRPr lang="en-US" altLang="ur-PK" kern="0"/>
          </a:p>
          <a:p>
            <a:pPr lvl="1"/>
            <a:r>
              <a:rPr lang="en-US" altLang="ur-PK" kern="0"/>
              <a:t>a and b can be obtained through mean and variance</a:t>
            </a:r>
          </a:p>
          <a:p>
            <a:pPr lvl="1"/>
            <a:r>
              <a:rPr lang="en-US" altLang="ur-PK" kern="0"/>
              <a:t>Noise in </a:t>
            </a:r>
            <a:r>
              <a:rPr lang="en-US" altLang="ur-PK" b="1" kern="0"/>
              <a:t>MRI and sea bed images </a:t>
            </a:r>
            <a:r>
              <a:rPr lang="en-US" altLang="ur-PK" kern="0"/>
              <a:t>follows Rayleigh distribution</a:t>
            </a:r>
          </a:p>
          <a:p>
            <a:pPr lvl="1"/>
            <a:endParaRPr lang="en-US" altLang="ur-PK" kern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40126127"/>
              </p:ext>
            </p:extLst>
          </p:nvPr>
        </p:nvGraphicFramePr>
        <p:xfrm>
          <a:off x="967375" y="2126115"/>
          <a:ext cx="4315825" cy="11584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273040" imgH="609480" progId="Equation.3">
                  <p:embed/>
                </p:oleObj>
              </mc:Choice>
              <mc:Fallback>
                <p:oleObj name="Equation" r:id="rId2" imgW="2273040" imgH="609480" progId="Equation.3">
                  <p:embed/>
                  <p:pic>
                    <p:nvPicPr>
                      <p:cNvPr id="561156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7375" y="2126115"/>
                        <a:ext cx="4315825" cy="115842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32602911"/>
              </p:ext>
            </p:extLst>
          </p:nvPr>
        </p:nvGraphicFramePr>
        <p:xfrm>
          <a:off x="1359543" y="3993243"/>
          <a:ext cx="4491302" cy="8400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108160" imgH="393480" progId="Equation.3">
                  <p:embed/>
                </p:oleObj>
              </mc:Choice>
              <mc:Fallback>
                <p:oleObj name="Equation" r:id="rId4" imgW="2108160" imgH="393480" progId="Equation.3">
                  <p:embed/>
                  <p:pic>
                    <p:nvPicPr>
                      <p:cNvPr id="561157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59543" y="3993243"/>
                        <a:ext cx="4491302" cy="84001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9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5138" y="2126115"/>
            <a:ext cx="3898203" cy="3355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14731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Erlang</a:t>
            </a:r>
            <a:r>
              <a:rPr lang="en-US"/>
              <a:t> Noise</a:t>
            </a:r>
            <a:endParaRPr lang="ur-PK"/>
          </a:p>
        </p:txBody>
      </p:sp>
      <p:sp>
        <p:nvSpPr>
          <p:cNvPr id="4" name="Rectangle 4" descr="Rectangle: Click to edit Master text styles&#10;Second level&#10;Third level&#10;Fourth level&#10;Fifth level"/>
          <p:cNvSpPr txBox="1">
            <a:spLocks noChangeArrowheads="1"/>
          </p:cNvSpPr>
          <p:nvPr/>
        </p:nvSpPr>
        <p:spPr bwMode="auto">
          <a:xfrm>
            <a:off x="278494" y="1563689"/>
            <a:ext cx="5106307" cy="4793569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827088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2pPr>
            <a:lvl3pPr marL="12350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3pPr>
            <a:lvl4pPr marL="16430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9pPr>
          </a:lstStyle>
          <a:p>
            <a:r>
              <a:rPr lang="en-US" altLang="ur-PK" b="1" kern="0" err="1"/>
              <a:t>Erlang</a:t>
            </a:r>
            <a:r>
              <a:rPr lang="en-US" altLang="ur-PK" b="1" kern="0"/>
              <a:t> (Gamma)</a:t>
            </a:r>
            <a:r>
              <a:rPr lang="en-US" altLang="ur-PK" kern="0"/>
              <a:t> noise</a:t>
            </a:r>
          </a:p>
          <a:p>
            <a:pPr lvl="1"/>
            <a:endParaRPr lang="en-US" altLang="ur-PK" kern="0"/>
          </a:p>
          <a:p>
            <a:pPr lvl="1">
              <a:buFont typeface="Wingdings" panose="05000000000000000000" pitchFamily="2" charset="2"/>
              <a:buNone/>
            </a:pPr>
            <a:r>
              <a:rPr lang="en-US" altLang="ur-PK" kern="0"/>
              <a:t> </a:t>
            </a:r>
          </a:p>
          <a:p>
            <a:pPr lvl="1"/>
            <a:r>
              <a:rPr lang="en-US" altLang="ur-PK" kern="0"/>
              <a:t>The mean and variance of this density are given by</a:t>
            </a:r>
          </a:p>
          <a:p>
            <a:pPr lvl="1"/>
            <a:endParaRPr lang="en-US" altLang="ur-PK" kern="0"/>
          </a:p>
          <a:p>
            <a:pPr lvl="1"/>
            <a:r>
              <a:rPr lang="en-US" altLang="ur-PK" kern="0"/>
              <a:t>a and b can be obtained through mean and variance</a:t>
            </a:r>
          </a:p>
        </p:txBody>
      </p:sp>
      <p:graphicFrame>
        <p:nvGraphicFramePr>
          <p:cNvPr id="5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80777882"/>
              </p:ext>
            </p:extLst>
          </p:nvPr>
        </p:nvGraphicFramePr>
        <p:xfrm>
          <a:off x="971744" y="2158940"/>
          <a:ext cx="3951775" cy="11496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273040" imgH="660240" progId="Equation.3">
                  <p:embed/>
                </p:oleObj>
              </mc:Choice>
              <mc:Fallback>
                <p:oleObj name="Equation" r:id="rId2" imgW="2273040" imgH="660240" progId="Equation.3">
                  <p:embed/>
                  <p:pic>
                    <p:nvPicPr>
                      <p:cNvPr id="562181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744" y="2158940"/>
                        <a:ext cx="3951775" cy="114963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00891271"/>
              </p:ext>
            </p:extLst>
          </p:nvPr>
        </p:nvGraphicFramePr>
        <p:xfrm>
          <a:off x="1543533" y="4366080"/>
          <a:ext cx="2710061" cy="7864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358640" imgH="393480" progId="Equation.3">
                  <p:embed/>
                </p:oleObj>
              </mc:Choice>
              <mc:Fallback>
                <p:oleObj name="Equation" r:id="rId4" imgW="1358640" imgH="393480" progId="Equation.3">
                  <p:embed/>
                  <p:pic>
                    <p:nvPicPr>
                      <p:cNvPr id="562182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3533" y="4366080"/>
                        <a:ext cx="2710061" cy="78649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12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4979" y="1448069"/>
            <a:ext cx="3779838" cy="3424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61971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Exponential Noise</a:t>
            </a:r>
            <a:endParaRPr lang="ur-PK"/>
          </a:p>
        </p:txBody>
      </p:sp>
      <p:sp>
        <p:nvSpPr>
          <p:cNvPr id="4" name="Rectangle 4" descr="Rectangle: Click to edit Master text styles&#10;Second level&#10;Third level&#10;Fourth level&#10;Fifth level"/>
          <p:cNvSpPr txBox="1">
            <a:spLocks noChangeArrowheads="1"/>
          </p:cNvSpPr>
          <p:nvPr/>
        </p:nvSpPr>
        <p:spPr bwMode="auto">
          <a:xfrm>
            <a:off x="359230" y="1524001"/>
            <a:ext cx="4418013" cy="5167084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827088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2pPr>
            <a:lvl3pPr marL="12350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3pPr>
            <a:lvl4pPr marL="16430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9pPr>
          </a:lstStyle>
          <a:p>
            <a:r>
              <a:rPr lang="en-US" altLang="ur-PK" sz="3000" b="1" kern="0"/>
              <a:t>Exponential</a:t>
            </a:r>
            <a:r>
              <a:rPr lang="en-US" altLang="ur-PK" sz="3000" kern="0"/>
              <a:t> noise</a:t>
            </a:r>
          </a:p>
          <a:p>
            <a:pPr lvl="1"/>
            <a:endParaRPr lang="en-US" altLang="ur-PK" sz="3000" kern="0"/>
          </a:p>
          <a:p>
            <a:pPr marL="541338" lvl="1" indent="0">
              <a:buNone/>
            </a:pPr>
            <a:r>
              <a:rPr lang="en-US" altLang="ur-PK" sz="3000" kern="0"/>
              <a:t>  </a:t>
            </a:r>
          </a:p>
          <a:p>
            <a:pPr lvl="1"/>
            <a:r>
              <a:rPr lang="en-US" altLang="ur-PK" sz="3000" kern="0"/>
              <a:t>The mean and variance of this density are given by</a:t>
            </a:r>
          </a:p>
          <a:p>
            <a:pPr lvl="1">
              <a:buFont typeface="Wingdings" panose="05000000000000000000" pitchFamily="2" charset="2"/>
              <a:buNone/>
            </a:pPr>
            <a:endParaRPr lang="en-US" altLang="ur-PK" sz="3000" kern="0"/>
          </a:p>
          <a:p>
            <a:pPr lvl="1"/>
            <a:r>
              <a:rPr lang="en-US" altLang="ur-PK" sz="3000" kern="0"/>
              <a:t>Special case pf </a:t>
            </a:r>
            <a:r>
              <a:rPr lang="en-US" altLang="ur-PK" sz="3000" kern="0" err="1"/>
              <a:t>Erlang</a:t>
            </a:r>
            <a:r>
              <a:rPr lang="en-US" altLang="ur-PK" sz="3000" kern="0"/>
              <a:t> PDF with b=1</a:t>
            </a:r>
          </a:p>
        </p:txBody>
      </p:sp>
      <p:graphicFrame>
        <p:nvGraphicFramePr>
          <p:cNvPr id="5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95040465"/>
              </p:ext>
            </p:extLst>
          </p:nvPr>
        </p:nvGraphicFramePr>
        <p:xfrm>
          <a:off x="836315" y="2177938"/>
          <a:ext cx="3032043" cy="9463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549080" imgH="482400" progId="Equation.3">
                  <p:embed/>
                </p:oleObj>
              </mc:Choice>
              <mc:Fallback>
                <p:oleObj name="Equation" r:id="rId2" imgW="1549080" imgH="482400" progId="Equation.3">
                  <p:embed/>
                  <p:pic>
                    <p:nvPicPr>
                      <p:cNvPr id="563205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6315" y="2177938"/>
                        <a:ext cx="3032043" cy="94637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34222564"/>
              </p:ext>
            </p:extLst>
          </p:nvPr>
        </p:nvGraphicFramePr>
        <p:xfrm>
          <a:off x="1327986" y="4540987"/>
          <a:ext cx="2480499" cy="733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333440" imgH="393480" progId="Equation.3">
                  <p:embed/>
                </p:oleObj>
              </mc:Choice>
              <mc:Fallback>
                <p:oleObj name="Equation" r:id="rId4" imgW="1333440" imgH="393480" progId="Equation.3">
                  <p:embed/>
                  <p:pic>
                    <p:nvPicPr>
                      <p:cNvPr id="563206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27986" y="4540987"/>
                        <a:ext cx="2480499" cy="733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12"/>
          <p:cNvPicPr>
            <a:picLocks noChangeAspect="1" noChangeArrowheads="1"/>
          </p:cNvPicPr>
          <p:nvPr/>
        </p:nvPicPr>
        <p:blipFill rotWithShape="1">
          <a:blip r:embed="rId6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416"/>
          <a:stretch/>
        </p:blipFill>
        <p:spPr bwMode="auto">
          <a:xfrm>
            <a:off x="5118089" y="1838335"/>
            <a:ext cx="4028123" cy="3671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37354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4" descr="Rectangle: Click to edit Master text styles&#10;Second level&#10;Third level&#10;Fourth level&#10;Fifth level"/>
          <p:cNvSpPr txBox="1">
            <a:spLocks noChangeArrowheads="1"/>
          </p:cNvSpPr>
          <p:nvPr/>
        </p:nvSpPr>
        <p:spPr bwMode="auto">
          <a:xfrm>
            <a:off x="535213" y="1491342"/>
            <a:ext cx="5634148" cy="54125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827088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2pPr>
            <a:lvl3pPr marL="12350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3pPr>
            <a:lvl4pPr marL="16430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9pPr>
          </a:lstStyle>
          <a:p>
            <a:r>
              <a:rPr lang="en-US" altLang="ur-PK" sz="3000" b="1" kern="0"/>
              <a:t>Uniform</a:t>
            </a:r>
            <a:r>
              <a:rPr lang="en-US" altLang="ur-PK" sz="3000" kern="0"/>
              <a:t> noise</a:t>
            </a:r>
          </a:p>
          <a:p>
            <a:pPr lvl="1"/>
            <a:endParaRPr lang="en-US" altLang="ur-PK" sz="3000" kern="0"/>
          </a:p>
          <a:p>
            <a:pPr marL="541338" lvl="1" indent="0">
              <a:buNone/>
            </a:pPr>
            <a:r>
              <a:rPr lang="en-US" altLang="ur-PK" sz="3000" kern="0"/>
              <a:t>  </a:t>
            </a:r>
          </a:p>
          <a:p>
            <a:pPr lvl="1"/>
            <a:endParaRPr lang="en-US" altLang="ur-PK" sz="3000" kern="0"/>
          </a:p>
          <a:p>
            <a:pPr lvl="1"/>
            <a:r>
              <a:rPr lang="en-US" altLang="ur-PK" sz="3000" kern="0"/>
              <a:t>The mean and variance of this density are given by</a:t>
            </a:r>
          </a:p>
          <a:p>
            <a:pPr lvl="1"/>
            <a:endParaRPr lang="en-US" altLang="ur-PK" sz="3000" kern="0"/>
          </a:p>
          <a:p>
            <a:pPr lvl="1"/>
            <a:endParaRPr lang="en-US" altLang="ur-PK" sz="3000" kern="0"/>
          </a:p>
          <a:p>
            <a:pPr lvl="1"/>
            <a:r>
              <a:rPr lang="en-US" altLang="ur-PK" sz="3000" kern="0"/>
              <a:t>Used to Model </a:t>
            </a:r>
            <a:r>
              <a:rPr lang="en-US" altLang="ur-PK" sz="3000" b="1" kern="0"/>
              <a:t>Quantization</a:t>
            </a:r>
            <a:r>
              <a:rPr lang="en-US" altLang="ur-PK" sz="3000" kern="0"/>
              <a:t> noise  in images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Uniform Noise</a:t>
            </a:r>
            <a:endParaRPr lang="ur-PK"/>
          </a:p>
        </p:txBody>
      </p:sp>
      <p:graphicFrame>
        <p:nvGraphicFramePr>
          <p:cNvPr id="4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88099345"/>
              </p:ext>
            </p:extLst>
          </p:nvPr>
        </p:nvGraphicFramePr>
        <p:xfrm>
          <a:off x="801494" y="2130418"/>
          <a:ext cx="3807020" cy="13276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752480" imgH="609480" progId="Equation.3">
                  <p:embed/>
                </p:oleObj>
              </mc:Choice>
              <mc:Fallback>
                <p:oleObj name="Equation" r:id="rId2" imgW="1752480" imgH="609480" progId="Equation.3">
                  <p:embed/>
                  <p:pic>
                    <p:nvPicPr>
                      <p:cNvPr id="564229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1494" y="2130418"/>
                        <a:ext cx="3807020" cy="132760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46206681"/>
              </p:ext>
            </p:extLst>
          </p:nvPr>
        </p:nvGraphicFramePr>
        <p:xfrm>
          <a:off x="1483674" y="4748211"/>
          <a:ext cx="4819157" cy="10137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993680" imgH="419040" progId="Equation.3">
                  <p:embed/>
                </p:oleObj>
              </mc:Choice>
              <mc:Fallback>
                <p:oleObj name="Equation" r:id="rId4" imgW="1993680" imgH="419040" progId="Equation.3">
                  <p:embed/>
                  <p:pic>
                    <p:nvPicPr>
                      <p:cNvPr id="56423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83674" y="4748211"/>
                        <a:ext cx="4819157" cy="101373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10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5671" y="627362"/>
            <a:ext cx="3716726" cy="339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88526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>
          <a:xfrm>
            <a:off x="653143" y="0"/>
            <a:ext cx="8490857" cy="1233714"/>
          </a:xfrm>
        </p:spPr>
        <p:txBody>
          <a:bodyPr/>
          <a:lstStyle/>
          <a:p>
            <a:r>
              <a:rPr lang="en-US" altLang="zh-TW"/>
              <a:t>Impulse (salt-and-pepper) noise</a:t>
            </a:r>
          </a:p>
        </p:txBody>
      </p:sp>
      <p:sp>
        <p:nvSpPr>
          <p:cNvPr id="22535" name="Rectangle 7"/>
          <p:cNvSpPr>
            <a:spLocks noGrp="1" noChangeArrowheads="1"/>
          </p:cNvSpPr>
          <p:nvPr>
            <p:ph idx="1"/>
          </p:nvPr>
        </p:nvSpPr>
        <p:spPr>
          <a:xfrm>
            <a:off x="250825" y="1341438"/>
            <a:ext cx="8650288" cy="4746625"/>
          </a:xfrm>
          <a:noFill/>
          <a:ln/>
        </p:spPr>
        <p:txBody>
          <a:bodyPr/>
          <a:lstStyle/>
          <a:p>
            <a:r>
              <a:rPr lang="en-US" altLang="zh-TW" sz="2800"/>
              <a:t>Quick transients, such as faulty switching during imaging</a:t>
            </a:r>
          </a:p>
        </p:txBody>
      </p:sp>
      <p:graphicFrame>
        <p:nvGraphicFramePr>
          <p:cNvPr id="22532" name="Object 4"/>
          <p:cNvGraphicFramePr>
            <a:graphicFrameLocks noChangeAspect="1"/>
          </p:cNvGraphicFramePr>
          <p:nvPr/>
        </p:nvGraphicFramePr>
        <p:xfrm>
          <a:off x="1447800" y="2420938"/>
          <a:ext cx="3352800" cy="1804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320480" imgH="711000" progId="Equation.3">
                  <p:embed/>
                </p:oleObj>
              </mc:Choice>
              <mc:Fallback>
                <p:oleObj name="Equation" r:id="rId2" imgW="1320480" imgH="711000" progId="Equation.3">
                  <p:embed/>
                  <p:pic>
                    <p:nvPicPr>
                      <p:cNvPr id="22532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7800" y="2420938"/>
                        <a:ext cx="3352800" cy="18049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533" name="Text Box 5"/>
          <p:cNvSpPr txBox="1">
            <a:spLocks noChangeArrowheads="1"/>
          </p:cNvSpPr>
          <p:nvPr/>
        </p:nvSpPr>
        <p:spPr bwMode="auto">
          <a:xfrm>
            <a:off x="1219200" y="4478338"/>
            <a:ext cx="7142163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 sz="2800"/>
              <a:t>If either P</a:t>
            </a:r>
            <a:r>
              <a:rPr lang="en-US" altLang="zh-TW" sz="2800" baseline="-25000"/>
              <a:t>a</a:t>
            </a:r>
            <a:r>
              <a:rPr lang="en-US" altLang="zh-TW" sz="2800"/>
              <a:t> or P</a:t>
            </a:r>
            <a:r>
              <a:rPr lang="en-US" altLang="zh-TW" sz="2800" baseline="-25000"/>
              <a:t>b</a:t>
            </a:r>
            <a:r>
              <a:rPr lang="en-US" altLang="zh-TW" sz="2800"/>
              <a:t> is zero, it is called </a:t>
            </a:r>
            <a:r>
              <a:rPr lang="en-US" altLang="zh-TW" sz="2800" i="1">
                <a:solidFill>
                  <a:schemeClr val="hlink"/>
                </a:solidFill>
              </a:rPr>
              <a:t>unipolar.</a:t>
            </a:r>
            <a:endParaRPr lang="en-US" altLang="zh-TW" sz="2800"/>
          </a:p>
          <a:p>
            <a:r>
              <a:rPr lang="en-US" altLang="zh-TW" sz="2800"/>
              <a:t>Otherwise, it is called</a:t>
            </a:r>
            <a:r>
              <a:rPr lang="en-US" altLang="zh-TW" sz="2800">
                <a:solidFill>
                  <a:schemeClr val="hlink"/>
                </a:solidFill>
              </a:rPr>
              <a:t> bipoloar.</a:t>
            </a:r>
          </a:p>
        </p:txBody>
      </p:sp>
      <p:sp>
        <p:nvSpPr>
          <p:cNvPr id="22534" name="Text Box 6"/>
          <p:cNvSpPr txBox="1">
            <a:spLocks noChangeArrowheads="1"/>
          </p:cNvSpPr>
          <p:nvPr/>
        </p:nvSpPr>
        <p:spPr bwMode="auto">
          <a:xfrm>
            <a:off x="137433" y="5482544"/>
            <a:ext cx="8323432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indent="276225">
              <a:buFontTx/>
              <a:buChar char="•"/>
            </a:pPr>
            <a:r>
              <a:rPr lang="en-US" altLang="zh-TW" sz="2400"/>
              <a:t>In practice, </a:t>
            </a:r>
            <a:r>
              <a:rPr lang="en-US" altLang="zh-TW" sz="2400">
                <a:solidFill>
                  <a:schemeClr val="hlink"/>
                </a:solidFill>
              </a:rPr>
              <a:t>impulses</a:t>
            </a:r>
            <a:r>
              <a:rPr lang="en-US" altLang="zh-TW" sz="2400"/>
              <a:t> are usually stronger than image</a:t>
            </a:r>
          </a:p>
          <a:p>
            <a:pPr indent="276225"/>
            <a:r>
              <a:rPr lang="en-US" altLang="zh-TW" sz="2400"/>
              <a:t>signals. Ex., a=0(black) and b=255(white) in 8-bit image.</a:t>
            </a:r>
          </a:p>
        </p:txBody>
      </p:sp>
    </p:spTree>
    <p:extLst>
      <p:ext uri="{BB962C8B-B14F-4D97-AF65-F5344CB8AC3E}">
        <p14:creationId xmlns:p14="http://schemas.microsoft.com/office/powerpoint/2010/main" val="23785183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>
          <a:xfrm>
            <a:off x="671286" y="0"/>
            <a:ext cx="8472714" cy="1230313"/>
          </a:xfrm>
        </p:spPr>
        <p:txBody>
          <a:bodyPr/>
          <a:lstStyle/>
          <a:p>
            <a:r>
              <a:rPr lang="en-US" altLang="zh-TW"/>
              <a:t>Impulse (salt-and-pepper) noise PDF</a:t>
            </a:r>
          </a:p>
        </p:txBody>
      </p:sp>
      <p:pic>
        <p:nvPicPr>
          <p:cNvPr id="2355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593" t="67867"/>
          <a:stretch>
            <a:fillRect/>
          </a:stretch>
        </p:blipFill>
        <p:spPr bwMode="auto">
          <a:xfrm>
            <a:off x="1764906" y="1408251"/>
            <a:ext cx="5486400" cy="4973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803060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IE">
                <a:ea typeface="ＭＳ Ｐゴシック" panose="020B0600070205080204" pitchFamily="34" charset="-128"/>
              </a:rPr>
              <a:t>Noise Example</a:t>
            </a:r>
            <a:endParaRPr lang="en-US">
              <a:ea typeface="ＭＳ Ｐゴシック" panose="020B0600070205080204" pitchFamily="34" charset="-128"/>
            </a:endParaRPr>
          </a:p>
        </p:txBody>
      </p:sp>
      <p:graphicFrame>
        <p:nvGraphicFramePr>
          <p:cNvPr id="28689" name="Rectangle 3">
            <a:extLst>
              <a:ext uri="{FF2B5EF4-FFF2-40B4-BE49-F238E27FC236}">
                <a16:creationId xmlns:a16="http://schemas.microsoft.com/office/drawing/2014/main" id="{8A293B16-8560-8F43-89C1-9830DB427A13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57200" y="1333500"/>
          <a:ext cx="5753100" cy="55245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28676" name="Picture 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633"/>
          <a:stretch>
            <a:fillRect/>
          </a:stretch>
        </p:blipFill>
        <p:spPr bwMode="auto">
          <a:xfrm>
            <a:off x="6205538" y="1304925"/>
            <a:ext cx="2474912" cy="2454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8678" name="Group 15"/>
          <p:cNvGrpSpPr>
            <a:grpSpLocks/>
          </p:cNvGrpSpPr>
          <p:nvPr/>
        </p:nvGrpSpPr>
        <p:grpSpPr bwMode="auto">
          <a:xfrm>
            <a:off x="6243638" y="4041775"/>
            <a:ext cx="2371725" cy="2486025"/>
            <a:chOff x="3933" y="2546"/>
            <a:chExt cx="1494" cy="1566"/>
          </a:xfrm>
        </p:grpSpPr>
        <p:sp>
          <p:nvSpPr>
            <p:cNvPr id="28681" name="Rectangle 8"/>
            <p:cNvSpPr>
              <a:spLocks noChangeArrowheads="1"/>
            </p:cNvSpPr>
            <p:nvPr/>
          </p:nvSpPr>
          <p:spPr bwMode="auto">
            <a:xfrm>
              <a:off x="3953" y="2582"/>
              <a:ext cx="1449" cy="1530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IE" sz="1800"/>
                <a:t>Histogram to go here</a:t>
              </a:r>
              <a:endParaRPr lang="en-US" sz="1800"/>
            </a:p>
          </p:txBody>
        </p:sp>
        <p:sp>
          <p:nvSpPr>
            <p:cNvPr id="28682" name="Rectangle 9"/>
            <p:cNvSpPr>
              <a:spLocks noChangeArrowheads="1"/>
            </p:cNvSpPr>
            <p:nvPr/>
          </p:nvSpPr>
          <p:spPr bwMode="auto">
            <a:xfrm>
              <a:off x="3933" y="2546"/>
              <a:ext cx="1494" cy="1566"/>
            </a:xfrm>
            <a:prstGeom prst="rect">
              <a:avLst/>
            </a:prstGeom>
            <a:solidFill>
              <a:srgbClr val="0000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28683" name="Line 10"/>
            <p:cNvSpPr>
              <a:spLocks noChangeShapeType="1"/>
            </p:cNvSpPr>
            <p:nvPr/>
          </p:nvSpPr>
          <p:spPr bwMode="auto">
            <a:xfrm flipV="1">
              <a:off x="4005" y="2771"/>
              <a:ext cx="0" cy="1341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684" name="Line 11"/>
            <p:cNvSpPr>
              <a:spLocks noChangeShapeType="1"/>
            </p:cNvSpPr>
            <p:nvPr/>
          </p:nvSpPr>
          <p:spPr bwMode="auto">
            <a:xfrm flipV="1">
              <a:off x="4667" y="2888"/>
              <a:ext cx="0" cy="1224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685" name="Line 12"/>
            <p:cNvSpPr>
              <a:spLocks noChangeShapeType="1"/>
            </p:cNvSpPr>
            <p:nvPr/>
          </p:nvSpPr>
          <p:spPr bwMode="auto">
            <a:xfrm flipV="1">
              <a:off x="5330" y="2978"/>
              <a:ext cx="0" cy="1134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28679" name="Text Box 13"/>
          <p:cNvSpPr txBox="1">
            <a:spLocks noChangeArrowheads="1"/>
          </p:cNvSpPr>
          <p:nvPr/>
        </p:nvSpPr>
        <p:spPr bwMode="auto">
          <a:xfrm>
            <a:off x="7038975" y="3679825"/>
            <a:ext cx="819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IE" sz="1800"/>
              <a:t>Image</a:t>
            </a:r>
            <a:endParaRPr lang="en-GB" sz="1800"/>
          </a:p>
        </p:txBody>
      </p:sp>
      <p:sp>
        <p:nvSpPr>
          <p:cNvPr id="28680" name="Text Box 14"/>
          <p:cNvSpPr txBox="1">
            <a:spLocks noChangeArrowheads="1"/>
          </p:cNvSpPr>
          <p:nvPr/>
        </p:nvSpPr>
        <p:spPr bwMode="auto">
          <a:xfrm>
            <a:off x="6815138" y="6529388"/>
            <a:ext cx="12255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IE" sz="1800"/>
              <a:t>Histogram</a:t>
            </a:r>
            <a:endParaRPr lang="en-GB" sz="18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IE">
                <a:ea typeface="ＭＳ Ｐゴシック" panose="020B0600070205080204" pitchFamily="34" charset="-128"/>
              </a:rPr>
              <a:t>Noise Example (cont…)</a:t>
            </a:r>
            <a:endParaRPr lang="en-US">
              <a:ea typeface="ＭＳ Ｐゴシック" panose="020B0600070205080204" pitchFamily="34" charset="-128"/>
            </a:endParaRPr>
          </a:p>
        </p:txBody>
      </p:sp>
      <p:pic>
        <p:nvPicPr>
          <p:cNvPr id="30723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27"/>
          <a:stretch>
            <a:fillRect/>
          </a:stretch>
        </p:blipFill>
        <p:spPr bwMode="auto">
          <a:xfrm>
            <a:off x="938213" y="1439863"/>
            <a:ext cx="7256462" cy="5119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25" name="Text Box 8"/>
          <p:cNvSpPr txBox="1">
            <a:spLocks noChangeArrowheads="1"/>
          </p:cNvSpPr>
          <p:nvPr/>
        </p:nvSpPr>
        <p:spPr bwMode="auto">
          <a:xfrm>
            <a:off x="1657350" y="6257925"/>
            <a:ext cx="1149350" cy="36671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IE" sz="1800"/>
              <a:t>Gaussian</a:t>
            </a:r>
            <a:endParaRPr lang="en-US" sz="1800"/>
          </a:p>
        </p:txBody>
      </p:sp>
      <p:sp>
        <p:nvSpPr>
          <p:cNvPr id="30726" name="Text Box 9"/>
          <p:cNvSpPr txBox="1">
            <a:spLocks noChangeArrowheads="1"/>
          </p:cNvSpPr>
          <p:nvPr/>
        </p:nvSpPr>
        <p:spPr bwMode="auto">
          <a:xfrm>
            <a:off x="4048125" y="6257925"/>
            <a:ext cx="1073150" cy="36671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IE" sz="1800"/>
              <a:t>Rayleigh</a:t>
            </a:r>
            <a:endParaRPr lang="en-US" sz="1800"/>
          </a:p>
        </p:txBody>
      </p:sp>
      <p:sp>
        <p:nvSpPr>
          <p:cNvPr id="30727" name="Text Box 10"/>
          <p:cNvSpPr txBox="1">
            <a:spLocks noChangeArrowheads="1"/>
          </p:cNvSpPr>
          <p:nvPr/>
        </p:nvSpPr>
        <p:spPr bwMode="auto">
          <a:xfrm>
            <a:off x="6588125" y="6257925"/>
            <a:ext cx="844550" cy="36671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IE" sz="1800"/>
              <a:t>Erlang</a:t>
            </a:r>
            <a:endParaRPr lang="en-US" sz="18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393" name="Rectangle 16392">
            <a:extLst>
              <a:ext uri="{FF2B5EF4-FFF2-40B4-BE49-F238E27FC236}">
                <a16:creationId xmlns:a16="http://schemas.microsoft.com/office/drawing/2014/main" id="{008ED74B-06F2-4BD5-838F-1AAD0033EF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715" y="-1"/>
            <a:ext cx="915543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6389" name="Picture 16388" descr="Close up of audio equipment">
            <a:extLst>
              <a:ext uri="{FF2B5EF4-FFF2-40B4-BE49-F238E27FC236}">
                <a16:creationId xmlns:a16="http://schemas.microsoft.com/office/drawing/2014/main" id="{515D620D-07BF-C435-19D3-17C1E3D1C2D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alphaModFix amt="40000"/>
          </a:blip>
          <a:srcRect l="224" r="10906" b="-3"/>
          <a:stretch/>
        </p:blipFill>
        <p:spPr>
          <a:xfrm>
            <a:off x="20" y="10"/>
            <a:ext cx="9143980" cy="6857990"/>
          </a:xfrm>
          <a:prstGeom prst="rect">
            <a:avLst/>
          </a:prstGeom>
        </p:spPr>
      </p:pic>
      <p:grpSp>
        <p:nvGrpSpPr>
          <p:cNvPr id="16395" name="Group 16394">
            <a:extLst>
              <a:ext uri="{FF2B5EF4-FFF2-40B4-BE49-F238E27FC236}">
                <a16:creationId xmlns:a16="http://schemas.microsoft.com/office/drawing/2014/main" id="{E9F586E1-75B5-49B8-9A21-DD14CA0F69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0" y="228600"/>
            <a:ext cx="2138628" cy="6638625"/>
            <a:chOff x="2487613" y="285750"/>
            <a:chExt cx="2428875" cy="5654676"/>
          </a:xfrm>
        </p:grpSpPr>
        <p:sp>
          <p:nvSpPr>
            <p:cNvPr id="16396" name="Freeform 11">
              <a:extLst>
                <a:ext uri="{FF2B5EF4-FFF2-40B4-BE49-F238E27FC236}">
                  <a16:creationId xmlns:a16="http://schemas.microsoft.com/office/drawing/2014/main" id="{8ECF1231-6B06-42A7-9653-F6A738AACE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6397" name="Freeform 12">
              <a:extLst>
                <a:ext uri="{FF2B5EF4-FFF2-40B4-BE49-F238E27FC236}">
                  <a16:creationId xmlns:a16="http://schemas.microsoft.com/office/drawing/2014/main" id="{DD0D424C-4930-4745-B075-4AF5691E38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6398" name="Freeform 13">
              <a:extLst>
                <a:ext uri="{FF2B5EF4-FFF2-40B4-BE49-F238E27FC236}">
                  <a16:creationId xmlns:a16="http://schemas.microsoft.com/office/drawing/2014/main" id="{8CD110D4-7970-4333-ACA2-F5A0DFCE94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6399" name="Freeform 14">
              <a:extLst>
                <a:ext uri="{FF2B5EF4-FFF2-40B4-BE49-F238E27FC236}">
                  <a16:creationId xmlns:a16="http://schemas.microsoft.com/office/drawing/2014/main" id="{94C2DE85-6DF9-48B6-AC63-963A522421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6400" name="Freeform 15">
              <a:extLst>
                <a:ext uri="{FF2B5EF4-FFF2-40B4-BE49-F238E27FC236}">
                  <a16:creationId xmlns:a16="http://schemas.microsoft.com/office/drawing/2014/main" id="{2B527314-243D-423D-9285-A30290D18F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6401" name="Freeform 16">
              <a:extLst>
                <a:ext uri="{FF2B5EF4-FFF2-40B4-BE49-F238E27FC236}">
                  <a16:creationId xmlns:a16="http://schemas.microsoft.com/office/drawing/2014/main" id="{857798C9-0A62-400E-B105-429ABFC4D7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6402" name="Freeform 17">
              <a:extLst>
                <a:ext uri="{FF2B5EF4-FFF2-40B4-BE49-F238E27FC236}">
                  <a16:creationId xmlns:a16="http://schemas.microsoft.com/office/drawing/2014/main" id="{40E214F1-D642-41FF-8FBB-F1484108E9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6403" name="Freeform 18">
              <a:extLst>
                <a:ext uri="{FF2B5EF4-FFF2-40B4-BE49-F238E27FC236}">
                  <a16:creationId xmlns:a16="http://schemas.microsoft.com/office/drawing/2014/main" id="{24EBEFE9-8F4F-41C2-9022-FF9730C4E0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6404" name="Freeform 19">
              <a:extLst>
                <a:ext uri="{FF2B5EF4-FFF2-40B4-BE49-F238E27FC236}">
                  <a16:creationId xmlns:a16="http://schemas.microsoft.com/office/drawing/2014/main" id="{389BEA2F-6457-431A-941E-840A670CA1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6405" name="Freeform 20">
              <a:extLst>
                <a:ext uri="{FF2B5EF4-FFF2-40B4-BE49-F238E27FC236}">
                  <a16:creationId xmlns:a16="http://schemas.microsoft.com/office/drawing/2014/main" id="{D32D9258-EB54-414B-A2D5-4583395695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6406" name="Freeform 21">
              <a:extLst>
                <a:ext uri="{FF2B5EF4-FFF2-40B4-BE49-F238E27FC236}">
                  <a16:creationId xmlns:a16="http://schemas.microsoft.com/office/drawing/2014/main" id="{495967EF-C4BF-4A5F-90E5-A603A66542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6407" name="Freeform 22">
              <a:extLst>
                <a:ext uri="{FF2B5EF4-FFF2-40B4-BE49-F238E27FC236}">
                  <a16:creationId xmlns:a16="http://schemas.microsoft.com/office/drawing/2014/main" id="{253675EB-03CE-4B59-BEBD-4D0D98710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>
          <a:xfrm>
            <a:off x="1944693" y="624110"/>
            <a:ext cx="6683766" cy="1280890"/>
          </a:xfrm>
        </p:spPr>
        <p:txBody>
          <a:bodyPr>
            <a:normAutofit/>
          </a:bodyPr>
          <a:lstStyle/>
          <a:p>
            <a:pPr eaLnBrk="1" hangingPunct="1"/>
            <a:r>
              <a:rPr lang="en-IE">
                <a:ea typeface="ＭＳ Ｐゴシック" panose="020B0600070205080204" pitchFamily="34" charset="-128"/>
              </a:rPr>
              <a:t>Contents</a:t>
            </a:r>
            <a:endParaRPr lang="en-US">
              <a:ea typeface="ＭＳ Ｐゴシック" panose="020B0600070205080204" pitchFamily="34" charset="-128"/>
            </a:endParaRPr>
          </a:p>
        </p:txBody>
      </p:sp>
      <p:grpSp>
        <p:nvGrpSpPr>
          <p:cNvPr id="16409" name="Group 16408">
            <a:extLst>
              <a:ext uri="{FF2B5EF4-FFF2-40B4-BE49-F238E27FC236}">
                <a16:creationId xmlns:a16="http://schemas.microsoft.com/office/drawing/2014/main" id="{F9CAF6A1-77C7-4ABC-9E4A-E74A8DB16D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0412" y="-786"/>
            <a:ext cx="1767505" cy="6854040"/>
            <a:chOff x="6627813" y="194833"/>
            <a:chExt cx="1952625" cy="5678918"/>
          </a:xfrm>
        </p:grpSpPr>
        <p:sp>
          <p:nvSpPr>
            <p:cNvPr id="16410" name="Freeform 27">
              <a:extLst>
                <a:ext uri="{FF2B5EF4-FFF2-40B4-BE49-F238E27FC236}">
                  <a16:creationId xmlns:a16="http://schemas.microsoft.com/office/drawing/2014/main" id="{6B3F65AF-943F-4D0E-B890-AA058F48B3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411" name="Freeform 28">
              <a:extLst>
                <a:ext uri="{FF2B5EF4-FFF2-40B4-BE49-F238E27FC236}">
                  <a16:creationId xmlns:a16="http://schemas.microsoft.com/office/drawing/2014/main" id="{660B5807-5995-44AD-9E16-10337DC83A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412" name="Freeform 29">
              <a:extLst>
                <a:ext uri="{FF2B5EF4-FFF2-40B4-BE49-F238E27FC236}">
                  <a16:creationId xmlns:a16="http://schemas.microsoft.com/office/drawing/2014/main" id="{E80AC2A9-A86D-45A4-B218-B52F22B3E3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413" name="Freeform 30">
              <a:extLst>
                <a:ext uri="{FF2B5EF4-FFF2-40B4-BE49-F238E27FC236}">
                  <a16:creationId xmlns:a16="http://schemas.microsoft.com/office/drawing/2014/main" id="{2DB7D344-D8A0-46BE-8BD4-70DEC451E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414" name="Freeform 31">
              <a:extLst>
                <a:ext uri="{FF2B5EF4-FFF2-40B4-BE49-F238E27FC236}">
                  <a16:creationId xmlns:a16="http://schemas.microsoft.com/office/drawing/2014/main" id="{90B7E18B-6B64-4711-94DE-715DE0CB7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415" name="Freeform 32">
              <a:extLst>
                <a:ext uri="{FF2B5EF4-FFF2-40B4-BE49-F238E27FC236}">
                  <a16:creationId xmlns:a16="http://schemas.microsoft.com/office/drawing/2014/main" id="{7CCF1B9C-A47F-4AC1-8164-F13CD42887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416" name="Freeform 33">
              <a:extLst>
                <a:ext uri="{FF2B5EF4-FFF2-40B4-BE49-F238E27FC236}">
                  <a16:creationId xmlns:a16="http://schemas.microsoft.com/office/drawing/2014/main" id="{A7694E0F-733F-4E78-A250-B7840DA06E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417" name="Freeform 34">
              <a:extLst>
                <a:ext uri="{FF2B5EF4-FFF2-40B4-BE49-F238E27FC236}">
                  <a16:creationId xmlns:a16="http://schemas.microsoft.com/office/drawing/2014/main" id="{7DE4B38A-BCE4-48FC-9109-41F73413B1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418" name="Freeform 35">
              <a:extLst>
                <a:ext uri="{FF2B5EF4-FFF2-40B4-BE49-F238E27FC236}">
                  <a16:creationId xmlns:a16="http://schemas.microsoft.com/office/drawing/2014/main" id="{36605C57-20A9-46A2-A6DB-2EA83ADC94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419" name="Freeform 36">
              <a:extLst>
                <a:ext uri="{FF2B5EF4-FFF2-40B4-BE49-F238E27FC236}">
                  <a16:creationId xmlns:a16="http://schemas.microsoft.com/office/drawing/2014/main" id="{23EFA4B2-9313-4409-9BAE-FC04D2AF11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420" name="Freeform 37">
              <a:extLst>
                <a:ext uri="{FF2B5EF4-FFF2-40B4-BE49-F238E27FC236}">
                  <a16:creationId xmlns:a16="http://schemas.microsoft.com/office/drawing/2014/main" id="{C8A794CC-8846-4A65-8227-1001468DB8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421" name="Freeform 38">
              <a:extLst>
                <a:ext uri="{FF2B5EF4-FFF2-40B4-BE49-F238E27FC236}">
                  <a16:creationId xmlns:a16="http://schemas.microsoft.com/office/drawing/2014/main" id="{87046215-2C6C-4EFD-9689-6EBF98CA98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16423" name="Rectangle 16422">
            <a:extLst>
              <a:ext uri="{FF2B5EF4-FFF2-40B4-BE49-F238E27FC236}">
                <a16:creationId xmlns:a16="http://schemas.microsoft.com/office/drawing/2014/main" id="{CC9387DA-2D8E-4E5D-BD65-274370B659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3716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425" name="Freeform 11">
            <a:extLst>
              <a:ext uri="{FF2B5EF4-FFF2-40B4-BE49-F238E27FC236}">
                <a16:creationId xmlns:a16="http://schemas.microsoft.com/office/drawing/2014/main" id="{18BFC65B-9706-4EE1-8B75-FEEC1C5305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3141" y="714375"/>
            <a:ext cx="1191394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6387" name="Rectangle 3"/>
          <p:cNvSpPr>
            <a:spLocks noGrp="1" noChangeArrowheads="1"/>
          </p:cNvSpPr>
          <p:nvPr>
            <p:ph idx="1"/>
          </p:nvPr>
        </p:nvSpPr>
        <p:spPr>
          <a:xfrm>
            <a:off x="1941909" y="2133600"/>
            <a:ext cx="6686550" cy="377762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eaLnBrk="1" hangingPunct="1">
              <a:buFontTx/>
              <a:buNone/>
            </a:pPr>
            <a:r>
              <a:rPr lang="en-IE">
                <a:ea typeface="ＭＳ Ｐゴシック"/>
              </a:rPr>
              <a:t>In this lecture we will look at image restoration techniques used for noise removal</a:t>
            </a:r>
          </a:p>
          <a:p>
            <a:pPr lvl="1" eaLnBrk="1" hangingPunct="1"/>
            <a:r>
              <a:rPr lang="en-IE">
                <a:ea typeface="ＭＳ Ｐゴシック"/>
              </a:rPr>
              <a:t>Image restoration</a:t>
            </a:r>
          </a:p>
          <a:p>
            <a:pPr lvl="1" eaLnBrk="1" hangingPunct="1"/>
            <a:r>
              <a:rPr lang="en-IE">
                <a:ea typeface="ＭＳ Ｐゴシック"/>
              </a:rPr>
              <a:t>Noise and images</a:t>
            </a:r>
          </a:p>
          <a:p>
            <a:pPr lvl="1" eaLnBrk="1" hangingPunct="1"/>
            <a:r>
              <a:rPr lang="en-IE">
                <a:ea typeface="ＭＳ Ｐゴシック"/>
              </a:rPr>
              <a:t>Noise models</a:t>
            </a:r>
          </a:p>
          <a:p>
            <a:pPr lvl="1" eaLnBrk="1" hangingPunct="1"/>
            <a:r>
              <a:rPr lang="en-IE">
                <a:ea typeface="ＭＳ Ｐゴシック"/>
              </a:rPr>
              <a:t>Noise removal using spatial domain filtering</a:t>
            </a:r>
          </a:p>
          <a:p>
            <a:pPr lvl="1" eaLnBrk="1" hangingPunct="1"/>
            <a:r>
              <a:rPr lang="en-IE">
                <a:ea typeface="ＭＳ Ｐゴシック"/>
              </a:rPr>
              <a:t>Periodic noise</a:t>
            </a:r>
          </a:p>
          <a:p>
            <a:pPr lvl="1" eaLnBrk="1" hangingPunct="1"/>
            <a:r>
              <a:rPr lang="en-IE">
                <a:ea typeface="ＭＳ Ｐゴシック"/>
              </a:rPr>
              <a:t>Noise removal using frequency domain filtering</a:t>
            </a:r>
            <a:endParaRPr lang="en-US">
              <a:ea typeface="ＭＳ Ｐゴシック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IE">
                <a:ea typeface="ＭＳ Ｐゴシック" panose="020B0600070205080204" pitchFamily="34" charset="-128"/>
              </a:rPr>
              <a:t>Noise Example (cont…)</a:t>
            </a:r>
            <a:endParaRPr lang="en-US">
              <a:ea typeface="ＭＳ Ｐゴシック" panose="020B0600070205080204" pitchFamily="34" charset="-128"/>
            </a:endParaRPr>
          </a:p>
        </p:txBody>
      </p:sp>
      <p:pic>
        <p:nvPicPr>
          <p:cNvPr id="32771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720"/>
          <a:stretch>
            <a:fillRect/>
          </a:stretch>
        </p:blipFill>
        <p:spPr bwMode="auto">
          <a:xfrm>
            <a:off x="976313" y="1438275"/>
            <a:ext cx="7180262" cy="512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73" name="Text Box 8"/>
          <p:cNvSpPr txBox="1">
            <a:spLocks noChangeArrowheads="1"/>
          </p:cNvSpPr>
          <p:nvPr/>
        </p:nvSpPr>
        <p:spPr bwMode="auto">
          <a:xfrm>
            <a:off x="1543050" y="6257925"/>
            <a:ext cx="1377950" cy="36671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IE" sz="1800"/>
              <a:t>Exponential</a:t>
            </a:r>
            <a:endParaRPr lang="en-US" sz="1800"/>
          </a:p>
        </p:txBody>
      </p:sp>
      <p:sp>
        <p:nvSpPr>
          <p:cNvPr id="32774" name="Text Box 9"/>
          <p:cNvSpPr txBox="1">
            <a:spLocks noChangeArrowheads="1"/>
          </p:cNvSpPr>
          <p:nvPr/>
        </p:nvSpPr>
        <p:spPr bwMode="auto">
          <a:xfrm>
            <a:off x="4048125" y="6257925"/>
            <a:ext cx="984250" cy="36671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IE" sz="1800"/>
              <a:t>Uniform</a:t>
            </a:r>
            <a:endParaRPr lang="en-US" sz="1800"/>
          </a:p>
        </p:txBody>
      </p:sp>
      <p:sp>
        <p:nvSpPr>
          <p:cNvPr id="32775" name="Text Box 10"/>
          <p:cNvSpPr txBox="1">
            <a:spLocks noChangeArrowheads="1"/>
          </p:cNvSpPr>
          <p:nvPr/>
        </p:nvSpPr>
        <p:spPr bwMode="auto">
          <a:xfrm>
            <a:off x="6351588" y="6257925"/>
            <a:ext cx="1223962" cy="36671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IE" sz="1800"/>
              <a:t>Impulse</a:t>
            </a:r>
            <a:endParaRPr lang="en-US" sz="1800"/>
          </a:p>
        </p:txBody>
      </p:sp>
      <p:grpSp>
        <p:nvGrpSpPr>
          <p:cNvPr id="32776" name="Group 20"/>
          <p:cNvGrpSpPr>
            <a:grpSpLocks/>
          </p:cNvGrpSpPr>
          <p:nvPr/>
        </p:nvGrpSpPr>
        <p:grpSpPr bwMode="auto">
          <a:xfrm>
            <a:off x="5818188" y="3876675"/>
            <a:ext cx="2303462" cy="2314575"/>
            <a:chOff x="3665" y="2442"/>
            <a:chExt cx="1451" cy="1458"/>
          </a:xfrm>
        </p:grpSpPr>
        <p:sp>
          <p:nvSpPr>
            <p:cNvPr id="32803" name="Rectangle 13"/>
            <p:cNvSpPr>
              <a:spLocks noChangeArrowheads="1"/>
            </p:cNvSpPr>
            <p:nvPr/>
          </p:nvSpPr>
          <p:spPr bwMode="auto">
            <a:xfrm>
              <a:off x="3684" y="2476"/>
              <a:ext cx="1408" cy="1424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IE" sz="1800"/>
                <a:t>Histogram to go here</a:t>
              </a:r>
              <a:endParaRPr lang="en-US" sz="1800"/>
            </a:p>
          </p:txBody>
        </p:sp>
        <p:sp>
          <p:nvSpPr>
            <p:cNvPr id="32804" name="Rectangle 14"/>
            <p:cNvSpPr>
              <a:spLocks noChangeArrowheads="1"/>
            </p:cNvSpPr>
            <p:nvPr/>
          </p:nvSpPr>
          <p:spPr bwMode="auto">
            <a:xfrm>
              <a:off x="3665" y="2442"/>
              <a:ext cx="1451" cy="1458"/>
            </a:xfrm>
            <a:prstGeom prst="rect">
              <a:avLst/>
            </a:prstGeom>
            <a:solidFill>
              <a:srgbClr val="0000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2805" name="Line 15"/>
            <p:cNvSpPr>
              <a:spLocks noChangeShapeType="1"/>
            </p:cNvSpPr>
            <p:nvPr/>
          </p:nvSpPr>
          <p:spPr bwMode="auto">
            <a:xfrm flipV="1">
              <a:off x="3735" y="2651"/>
              <a:ext cx="0" cy="1249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2806" name="Line 16"/>
            <p:cNvSpPr>
              <a:spLocks noChangeShapeType="1"/>
            </p:cNvSpPr>
            <p:nvPr/>
          </p:nvSpPr>
          <p:spPr bwMode="auto">
            <a:xfrm flipV="1">
              <a:off x="4378" y="2760"/>
              <a:ext cx="0" cy="1140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2807" name="Line 17"/>
            <p:cNvSpPr>
              <a:spLocks noChangeShapeType="1"/>
            </p:cNvSpPr>
            <p:nvPr/>
          </p:nvSpPr>
          <p:spPr bwMode="auto">
            <a:xfrm flipV="1">
              <a:off x="5022" y="2844"/>
              <a:ext cx="0" cy="1056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32777" name="Line 19"/>
          <p:cNvSpPr>
            <a:spLocks noChangeShapeType="1"/>
          </p:cNvSpPr>
          <p:nvPr/>
        </p:nvSpPr>
        <p:spPr bwMode="auto">
          <a:xfrm flipV="1">
            <a:off x="7877175" y="6121400"/>
            <a:ext cx="0" cy="7620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32778" name="Line 21"/>
          <p:cNvSpPr>
            <a:spLocks noChangeShapeType="1"/>
          </p:cNvSpPr>
          <p:nvPr/>
        </p:nvSpPr>
        <p:spPr bwMode="auto">
          <a:xfrm flipV="1">
            <a:off x="7740650" y="6134100"/>
            <a:ext cx="0" cy="7620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32779" name="Line 22"/>
          <p:cNvSpPr>
            <a:spLocks noChangeShapeType="1"/>
          </p:cNvSpPr>
          <p:nvPr/>
        </p:nvSpPr>
        <p:spPr bwMode="auto">
          <a:xfrm flipV="1">
            <a:off x="7332663" y="6127750"/>
            <a:ext cx="0" cy="7620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32780" name="Line 23"/>
          <p:cNvSpPr>
            <a:spLocks noChangeShapeType="1"/>
          </p:cNvSpPr>
          <p:nvPr/>
        </p:nvSpPr>
        <p:spPr bwMode="auto">
          <a:xfrm flipV="1">
            <a:off x="6030913" y="6146800"/>
            <a:ext cx="0" cy="7620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32781" name="Line 24"/>
          <p:cNvSpPr>
            <a:spLocks noChangeShapeType="1"/>
          </p:cNvSpPr>
          <p:nvPr/>
        </p:nvSpPr>
        <p:spPr bwMode="auto">
          <a:xfrm flipV="1">
            <a:off x="7604125" y="6127750"/>
            <a:ext cx="0" cy="7620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32782" name="Line 25"/>
          <p:cNvSpPr>
            <a:spLocks noChangeShapeType="1"/>
          </p:cNvSpPr>
          <p:nvPr/>
        </p:nvSpPr>
        <p:spPr bwMode="auto">
          <a:xfrm flipV="1">
            <a:off x="7469188" y="6121400"/>
            <a:ext cx="0" cy="7620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32783" name="Line 27"/>
          <p:cNvSpPr>
            <a:spLocks noChangeShapeType="1"/>
          </p:cNvSpPr>
          <p:nvPr/>
        </p:nvSpPr>
        <p:spPr bwMode="auto">
          <a:xfrm flipV="1">
            <a:off x="6846888" y="6134100"/>
            <a:ext cx="0" cy="7620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32784" name="Line 28"/>
          <p:cNvSpPr>
            <a:spLocks noChangeShapeType="1"/>
          </p:cNvSpPr>
          <p:nvPr/>
        </p:nvSpPr>
        <p:spPr bwMode="auto">
          <a:xfrm flipV="1">
            <a:off x="6710363" y="6172200"/>
            <a:ext cx="0" cy="7620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32785" name="Line 29"/>
          <p:cNvSpPr>
            <a:spLocks noChangeShapeType="1"/>
          </p:cNvSpPr>
          <p:nvPr/>
        </p:nvSpPr>
        <p:spPr bwMode="auto">
          <a:xfrm flipV="1">
            <a:off x="6167438" y="6127750"/>
            <a:ext cx="0" cy="7620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32786" name="Line 30"/>
          <p:cNvSpPr>
            <a:spLocks noChangeShapeType="1"/>
          </p:cNvSpPr>
          <p:nvPr/>
        </p:nvSpPr>
        <p:spPr bwMode="auto">
          <a:xfrm flipV="1">
            <a:off x="7197725" y="6159500"/>
            <a:ext cx="0" cy="7620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32787" name="Line 31"/>
          <p:cNvSpPr>
            <a:spLocks noChangeShapeType="1"/>
          </p:cNvSpPr>
          <p:nvPr/>
        </p:nvSpPr>
        <p:spPr bwMode="auto">
          <a:xfrm flipV="1">
            <a:off x="7061200" y="6127750"/>
            <a:ext cx="0" cy="7620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32788" name="Line 32"/>
          <p:cNvSpPr>
            <a:spLocks noChangeShapeType="1"/>
          </p:cNvSpPr>
          <p:nvPr/>
        </p:nvSpPr>
        <p:spPr bwMode="auto">
          <a:xfrm flipV="1">
            <a:off x="6575425" y="6134100"/>
            <a:ext cx="0" cy="7620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32789" name="Line 33"/>
          <p:cNvSpPr>
            <a:spLocks noChangeShapeType="1"/>
          </p:cNvSpPr>
          <p:nvPr/>
        </p:nvSpPr>
        <p:spPr bwMode="auto">
          <a:xfrm flipV="1">
            <a:off x="6438900" y="6127750"/>
            <a:ext cx="0" cy="7620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32790" name="Line 34"/>
          <p:cNvSpPr>
            <a:spLocks noChangeShapeType="1"/>
          </p:cNvSpPr>
          <p:nvPr/>
        </p:nvSpPr>
        <p:spPr bwMode="auto">
          <a:xfrm flipV="1">
            <a:off x="6302375" y="6153150"/>
            <a:ext cx="0" cy="7620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32791" name="Line 36"/>
          <p:cNvSpPr>
            <a:spLocks noChangeShapeType="1"/>
          </p:cNvSpPr>
          <p:nvPr/>
        </p:nvSpPr>
        <p:spPr bwMode="auto">
          <a:xfrm flipV="1">
            <a:off x="7807325" y="6089650"/>
            <a:ext cx="0" cy="11430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32792" name="Line 37"/>
          <p:cNvSpPr>
            <a:spLocks noChangeShapeType="1"/>
          </p:cNvSpPr>
          <p:nvPr/>
        </p:nvSpPr>
        <p:spPr bwMode="auto">
          <a:xfrm flipV="1">
            <a:off x="7670800" y="6165850"/>
            <a:ext cx="0" cy="7620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32793" name="Line 38"/>
          <p:cNvSpPr>
            <a:spLocks noChangeShapeType="1"/>
          </p:cNvSpPr>
          <p:nvPr/>
        </p:nvSpPr>
        <p:spPr bwMode="auto">
          <a:xfrm flipV="1">
            <a:off x="7262813" y="6140450"/>
            <a:ext cx="0" cy="7620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32794" name="Line 40"/>
          <p:cNvSpPr>
            <a:spLocks noChangeShapeType="1"/>
          </p:cNvSpPr>
          <p:nvPr/>
        </p:nvSpPr>
        <p:spPr bwMode="auto">
          <a:xfrm flipV="1">
            <a:off x="7534275" y="6096000"/>
            <a:ext cx="0" cy="10795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32795" name="Line 41"/>
          <p:cNvSpPr>
            <a:spLocks noChangeShapeType="1"/>
          </p:cNvSpPr>
          <p:nvPr/>
        </p:nvSpPr>
        <p:spPr bwMode="auto">
          <a:xfrm flipV="1">
            <a:off x="7399338" y="6153150"/>
            <a:ext cx="0" cy="7620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32796" name="Line 42"/>
          <p:cNvSpPr>
            <a:spLocks noChangeShapeType="1"/>
          </p:cNvSpPr>
          <p:nvPr/>
        </p:nvSpPr>
        <p:spPr bwMode="auto">
          <a:xfrm flipV="1">
            <a:off x="6777038" y="6102350"/>
            <a:ext cx="0" cy="13970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32797" name="Line 43"/>
          <p:cNvSpPr>
            <a:spLocks noChangeShapeType="1"/>
          </p:cNvSpPr>
          <p:nvPr/>
        </p:nvSpPr>
        <p:spPr bwMode="auto">
          <a:xfrm flipV="1">
            <a:off x="6640513" y="6140450"/>
            <a:ext cx="0" cy="7620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32798" name="Line 44"/>
          <p:cNvSpPr>
            <a:spLocks noChangeShapeType="1"/>
          </p:cNvSpPr>
          <p:nvPr/>
        </p:nvSpPr>
        <p:spPr bwMode="auto">
          <a:xfrm flipV="1">
            <a:off x="6097588" y="6096000"/>
            <a:ext cx="0" cy="16510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32799" name="Line 45"/>
          <p:cNvSpPr>
            <a:spLocks noChangeShapeType="1"/>
          </p:cNvSpPr>
          <p:nvPr/>
        </p:nvSpPr>
        <p:spPr bwMode="auto">
          <a:xfrm flipV="1">
            <a:off x="7127875" y="6127750"/>
            <a:ext cx="0" cy="7620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32800" name="Line 47"/>
          <p:cNvSpPr>
            <a:spLocks noChangeShapeType="1"/>
          </p:cNvSpPr>
          <p:nvPr/>
        </p:nvSpPr>
        <p:spPr bwMode="auto">
          <a:xfrm flipV="1">
            <a:off x="6505575" y="6134100"/>
            <a:ext cx="0" cy="7620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32801" name="Line 48"/>
          <p:cNvSpPr>
            <a:spLocks noChangeShapeType="1"/>
          </p:cNvSpPr>
          <p:nvPr/>
        </p:nvSpPr>
        <p:spPr bwMode="auto">
          <a:xfrm flipV="1">
            <a:off x="6369050" y="6096000"/>
            <a:ext cx="0" cy="13335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32802" name="Line 49"/>
          <p:cNvSpPr>
            <a:spLocks noChangeShapeType="1"/>
          </p:cNvSpPr>
          <p:nvPr/>
        </p:nvSpPr>
        <p:spPr bwMode="auto">
          <a:xfrm flipV="1">
            <a:off x="6232525" y="6121400"/>
            <a:ext cx="0" cy="7620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Periodic Noise</a:t>
            </a:r>
            <a:endParaRPr lang="ur-PK"/>
          </a:p>
        </p:txBody>
      </p:sp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3463" y="1577975"/>
            <a:ext cx="5265737" cy="4518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7"/>
          <p:cNvSpPr>
            <a:spLocks noChangeArrowheads="1"/>
          </p:cNvSpPr>
          <p:nvPr/>
        </p:nvSpPr>
        <p:spPr bwMode="auto">
          <a:xfrm>
            <a:off x="3527425" y="1520825"/>
            <a:ext cx="1476375" cy="457200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ur-PK"/>
          </a:p>
        </p:txBody>
      </p:sp>
      <p:sp>
        <p:nvSpPr>
          <p:cNvPr id="5" name="Rectangle 4" descr="Rectangle: Click to edit Master text styles&#10;Second level&#10;Third level&#10;Fourth level&#10;Fifth level"/>
          <p:cNvSpPr txBox="1">
            <a:spLocks noChangeArrowheads="1"/>
          </p:cNvSpPr>
          <p:nvPr/>
        </p:nvSpPr>
        <p:spPr>
          <a:xfrm>
            <a:off x="399824" y="1557338"/>
            <a:ext cx="5609090" cy="4139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827088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2pPr>
            <a:lvl3pPr marL="12350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3pPr>
            <a:lvl4pPr marL="16430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ur-PK" sz="3000" kern="0"/>
              <a:t>Arises typically from </a:t>
            </a:r>
            <a:r>
              <a:rPr lang="en-US" altLang="ur-PK" sz="3000" b="1" kern="0"/>
              <a:t>electrical or electromechanical interference </a:t>
            </a:r>
            <a:r>
              <a:rPr lang="en-US" altLang="ur-PK" sz="3000" kern="0"/>
              <a:t>during image acquisition </a:t>
            </a:r>
          </a:p>
          <a:p>
            <a:pPr>
              <a:lnSpc>
                <a:spcPct val="90000"/>
              </a:lnSpc>
            </a:pPr>
            <a:r>
              <a:rPr lang="en-US" altLang="ur-PK" sz="3000" kern="0"/>
              <a:t>It can be observed by visual inspection both in the spatial domain and frequency domain</a:t>
            </a:r>
          </a:p>
          <a:p>
            <a:pPr>
              <a:lnSpc>
                <a:spcPct val="90000"/>
              </a:lnSpc>
            </a:pPr>
            <a:r>
              <a:rPr lang="en-US" altLang="ur-PK" sz="3000" kern="0"/>
              <a:t>The only spatially dependent noise will be considered </a:t>
            </a:r>
          </a:p>
        </p:txBody>
      </p:sp>
    </p:spTree>
    <p:extLst>
      <p:ext uri="{BB962C8B-B14F-4D97-AF65-F5344CB8AC3E}">
        <p14:creationId xmlns:p14="http://schemas.microsoft.com/office/powerpoint/2010/main" val="13540798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183CFBA6-CE65-403A-9402-96B75FC899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0" y="228600"/>
            <a:ext cx="2138628" cy="6638625"/>
            <a:chOff x="2487613" y="285750"/>
            <a:chExt cx="2428875" cy="5654676"/>
          </a:xfrm>
        </p:grpSpPr>
        <p:sp>
          <p:nvSpPr>
            <p:cNvPr id="10" name="Freeform 11">
              <a:extLst>
                <a:ext uri="{FF2B5EF4-FFF2-40B4-BE49-F238E27FC236}">
                  <a16:creationId xmlns:a16="http://schemas.microsoft.com/office/drawing/2014/main" id="{59AF335C-09EE-4959-A2C9-B32F3C6C1D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1" name="Freeform 12">
              <a:extLst>
                <a:ext uri="{FF2B5EF4-FFF2-40B4-BE49-F238E27FC236}">
                  <a16:creationId xmlns:a16="http://schemas.microsoft.com/office/drawing/2014/main" id="{94CCE8C7-E8BB-47EB-BBC7-5E8948F89F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2" name="Freeform 13">
              <a:extLst>
                <a:ext uri="{FF2B5EF4-FFF2-40B4-BE49-F238E27FC236}">
                  <a16:creationId xmlns:a16="http://schemas.microsoft.com/office/drawing/2014/main" id="{2665878D-6479-49F4-BD1C-D1BE63CABA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3" name="Freeform 14">
              <a:extLst>
                <a:ext uri="{FF2B5EF4-FFF2-40B4-BE49-F238E27FC236}">
                  <a16:creationId xmlns:a16="http://schemas.microsoft.com/office/drawing/2014/main" id="{C6400AEB-4991-4E07-8599-C36A9E354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4" name="Freeform 15">
              <a:extLst>
                <a:ext uri="{FF2B5EF4-FFF2-40B4-BE49-F238E27FC236}">
                  <a16:creationId xmlns:a16="http://schemas.microsoft.com/office/drawing/2014/main" id="{0C2AEB7A-70D9-4DE7-B97A-0325DBC9F2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5" name="Freeform 16">
              <a:extLst>
                <a:ext uri="{FF2B5EF4-FFF2-40B4-BE49-F238E27FC236}">
                  <a16:creationId xmlns:a16="http://schemas.microsoft.com/office/drawing/2014/main" id="{FC03DDD2-9CC7-40B7-A632-50BF3E3F6A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6" name="Freeform 17">
              <a:extLst>
                <a:ext uri="{FF2B5EF4-FFF2-40B4-BE49-F238E27FC236}">
                  <a16:creationId xmlns:a16="http://schemas.microsoft.com/office/drawing/2014/main" id="{7F0B3262-F0EC-44D3-AA37-9552D248C7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7" name="Freeform 18">
              <a:extLst>
                <a:ext uri="{FF2B5EF4-FFF2-40B4-BE49-F238E27FC236}">
                  <a16:creationId xmlns:a16="http://schemas.microsoft.com/office/drawing/2014/main" id="{1839BD80-9BF2-49B4-BB03-B5AAB359BF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8" name="Freeform 19">
              <a:extLst>
                <a:ext uri="{FF2B5EF4-FFF2-40B4-BE49-F238E27FC236}">
                  <a16:creationId xmlns:a16="http://schemas.microsoft.com/office/drawing/2014/main" id="{BDC00C45-9216-4702-A31A-391B1D89C4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9" name="Freeform 20">
              <a:extLst>
                <a:ext uri="{FF2B5EF4-FFF2-40B4-BE49-F238E27FC236}">
                  <a16:creationId xmlns:a16="http://schemas.microsoft.com/office/drawing/2014/main" id="{5FB0F70F-34B9-4938-B487-312A0BF0E0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0" name="Freeform 21">
              <a:extLst>
                <a:ext uri="{FF2B5EF4-FFF2-40B4-BE49-F238E27FC236}">
                  <a16:creationId xmlns:a16="http://schemas.microsoft.com/office/drawing/2014/main" id="{791D1EE1-5A08-47A7-8D44-0940DEF5B4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1" name="Freeform 22">
              <a:extLst>
                <a:ext uri="{FF2B5EF4-FFF2-40B4-BE49-F238E27FC236}">
                  <a16:creationId xmlns:a16="http://schemas.microsoft.com/office/drawing/2014/main" id="{E04F3404-E41A-43F9-AC45-52EB0874B4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1BC7BDB-967A-4559-AA14-041BCB872D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0412" y="-786"/>
            <a:ext cx="1767505" cy="6854040"/>
            <a:chOff x="6627813" y="194833"/>
            <a:chExt cx="1952625" cy="5678918"/>
          </a:xfrm>
        </p:grpSpPr>
        <p:sp>
          <p:nvSpPr>
            <p:cNvPr id="24" name="Freeform 27">
              <a:extLst>
                <a:ext uri="{FF2B5EF4-FFF2-40B4-BE49-F238E27FC236}">
                  <a16:creationId xmlns:a16="http://schemas.microsoft.com/office/drawing/2014/main" id="{A39F46EA-3E4A-46CA-BCB8-CA695ED3F4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5" name="Freeform 28">
              <a:extLst>
                <a:ext uri="{FF2B5EF4-FFF2-40B4-BE49-F238E27FC236}">
                  <a16:creationId xmlns:a16="http://schemas.microsoft.com/office/drawing/2014/main" id="{491A4A32-7F8C-4CA7-9281-9761F03571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6" name="Freeform 29">
              <a:extLst>
                <a:ext uri="{FF2B5EF4-FFF2-40B4-BE49-F238E27FC236}">
                  <a16:creationId xmlns:a16="http://schemas.microsoft.com/office/drawing/2014/main" id="{46B02D76-3CD9-4DF5-A3AD-793E7204E0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7" name="Freeform 30">
              <a:extLst>
                <a:ext uri="{FF2B5EF4-FFF2-40B4-BE49-F238E27FC236}">
                  <a16:creationId xmlns:a16="http://schemas.microsoft.com/office/drawing/2014/main" id="{E579A2FB-E98B-4144-9D52-3A72BD8D1B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8" name="Freeform 31">
              <a:extLst>
                <a:ext uri="{FF2B5EF4-FFF2-40B4-BE49-F238E27FC236}">
                  <a16:creationId xmlns:a16="http://schemas.microsoft.com/office/drawing/2014/main" id="{65E500DD-EB71-44B5-A2FA-88E9964357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9" name="Freeform 32">
              <a:extLst>
                <a:ext uri="{FF2B5EF4-FFF2-40B4-BE49-F238E27FC236}">
                  <a16:creationId xmlns:a16="http://schemas.microsoft.com/office/drawing/2014/main" id="{04D6AAD6-45AE-454A-9206-8B90E8A264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0" name="Freeform 33">
              <a:extLst>
                <a:ext uri="{FF2B5EF4-FFF2-40B4-BE49-F238E27FC236}">
                  <a16:creationId xmlns:a16="http://schemas.microsoft.com/office/drawing/2014/main" id="{F7399B13-8510-45F6-98C4-0F14C0B378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1" name="Freeform 34">
              <a:extLst>
                <a:ext uri="{FF2B5EF4-FFF2-40B4-BE49-F238E27FC236}">
                  <a16:creationId xmlns:a16="http://schemas.microsoft.com/office/drawing/2014/main" id="{CA595445-6A38-4465-9A5D-9705388D93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2" name="Freeform 35">
              <a:extLst>
                <a:ext uri="{FF2B5EF4-FFF2-40B4-BE49-F238E27FC236}">
                  <a16:creationId xmlns:a16="http://schemas.microsoft.com/office/drawing/2014/main" id="{21D40BAF-4AE0-46F4-BD65-057F0DC668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3" name="Freeform 36">
              <a:extLst>
                <a:ext uri="{FF2B5EF4-FFF2-40B4-BE49-F238E27FC236}">
                  <a16:creationId xmlns:a16="http://schemas.microsoft.com/office/drawing/2014/main" id="{B17F2D73-16DF-4138-B72D-E5B204717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4" name="Freeform 37">
              <a:extLst>
                <a:ext uri="{FF2B5EF4-FFF2-40B4-BE49-F238E27FC236}">
                  <a16:creationId xmlns:a16="http://schemas.microsoft.com/office/drawing/2014/main" id="{DB8ABBC2-6C0C-4F6E-97EB-55B3B7B2F3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5" name="Freeform 38">
              <a:extLst>
                <a:ext uri="{FF2B5EF4-FFF2-40B4-BE49-F238E27FC236}">
                  <a16:creationId xmlns:a16="http://schemas.microsoft.com/office/drawing/2014/main" id="{7A49885E-6B05-41B6-B47F-9D24456FE7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37" name="Rectangle 36">
            <a:extLst>
              <a:ext uri="{FF2B5EF4-FFF2-40B4-BE49-F238E27FC236}">
                <a16:creationId xmlns:a16="http://schemas.microsoft.com/office/drawing/2014/main" id="{BDADA868-08FE-425A-AEF9-B622F93730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3716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9" name="Freeform 11">
            <a:extLst>
              <a:ext uri="{FF2B5EF4-FFF2-40B4-BE49-F238E27FC236}">
                <a16:creationId xmlns:a16="http://schemas.microsoft.com/office/drawing/2014/main" id="{4AE17B7F-6C2F-42A9-946F-8FF49617D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3141" y="714375"/>
            <a:ext cx="1191394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3D9AEEE-1CCD-43C0-BA3E-16D60A6E23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04431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4919" y="3101093"/>
            <a:ext cx="1840539" cy="302934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200">
                <a:solidFill>
                  <a:schemeClr val="bg1"/>
                </a:solidFill>
              </a:rPr>
              <a:t>Estimation of Noise Parameters</a:t>
            </a:r>
          </a:p>
        </p:txBody>
      </p:sp>
      <p:sp>
        <p:nvSpPr>
          <p:cNvPr id="43" name="Freeform 11">
            <a:extLst>
              <a:ext uri="{FF2B5EF4-FFF2-40B4-BE49-F238E27FC236}">
                <a16:creationId xmlns:a16="http://schemas.microsoft.com/office/drawing/2014/main" id="{60F880A6-33D3-4EEC-A780-B73559B9F2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119" y="3179901"/>
            <a:ext cx="823645" cy="514066"/>
          </a:xfrm>
          <a:custGeom>
            <a:avLst/>
            <a:gdLst>
              <a:gd name="connsiteX0" fmla="*/ 10000 w 10044"/>
              <a:gd name="connsiteY0" fmla="*/ 4701 h 9966"/>
              <a:gd name="connsiteX1" fmla="*/ 8559 w 10044"/>
              <a:gd name="connsiteY1" fmla="*/ 188 h 9966"/>
              <a:gd name="connsiteX2" fmla="*/ 8527 w 10044"/>
              <a:gd name="connsiteY2" fmla="*/ 94 h 9966"/>
              <a:gd name="connsiteX3" fmla="*/ 8438 w 10044"/>
              <a:gd name="connsiteY3" fmla="*/ 0 h 9966"/>
              <a:gd name="connsiteX4" fmla="*/ 7867 w 10044"/>
              <a:gd name="connsiteY4" fmla="*/ 0 h 9966"/>
              <a:gd name="connsiteX5" fmla="*/ 0 w 10044"/>
              <a:gd name="connsiteY5" fmla="*/ 70 h 9966"/>
              <a:gd name="connsiteX6" fmla="*/ 3132 w 10044"/>
              <a:gd name="connsiteY6" fmla="*/ 9763 h 9966"/>
              <a:gd name="connsiteX7" fmla="*/ 7867 w 10044"/>
              <a:gd name="connsiteY7" fmla="*/ 9966 h 9966"/>
              <a:gd name="connsiteX8" fmla="*/ 8438 w 10044"/>
              <a:gd name="connsiteY8" fmla="*/ 9966 h 9966"/>
              <a:gd name="connsiteX9" fmla="*/ 8527 w 10044"/>
              <a:gd name="connsiteY9" fmla="*/ 9872 h 9966"/>
              <a:gd name="connsiteX10" fmla="*/ 8559 w 10044"/>
              <a:gd name="connsiteY10" fmla="*/ 9778 h 9966"/>
              <a:gd name="connsiteX11" fmla="*/ 10000 w 10044"/>
              <a:gd name="connsiteY11" fmla="*/ 5265 h 9966"/>
              <a:gd name="connsiteX12" fmla="*/ 10000 w 10044"/>
              <a:gd name="connsiteY12" fmla="*/ 4701 h 9966"/>
              <a:gd name="connsiteX0" fmla="*/ 6839 w 6883"/>
              <a:gd name="connsiteY0" fmla="*/ 4885 h 10168"/>
              <a:gd name="connsiteX1" fmla="*/ 5405 w 6883"/>
              <a:gd name="connsiteY1" fmla="*/ 357 h 10168"/>
              <a:gd name="connsiteX2" fmla="*/ 5373 w 6883"/>
              <a:gd name="connsiteY2" fmla="*/ 262 h 10168"/>
              <a:gd name="connsiteX3" fmla="*/ 5284 w 6883"/>
              <a:gd name="connsiteY3" fmla="*/ 168 h 10168"/>
              <a:gd name="connsiteX4" fmla="*/ 4716 w 6883"/>
              <a:gd name="connsiteY4" fmla="*/ 168 h 10168"/>
              <a:gd name="connsiteX5" fmla="*/ 50 w 6883"/>
              <a:gd name="connsiteY5" fmla="*/ 0 h 10168"/>
              <a:gd name="connsiteX6" fmla="*/ 1 w 6883"/>
              <a:gd name="connsiteY6" fmla="*/ 9964 h 10168"/>
              <a:gd name="connsiteX7" fmla="*/ 4716 w 6883"/>
              <a:gd name="connsiteY7" fmla="*/ 10168 h 10168"/>
              <a:gd name="connsiteX8" fmla="*/ 5284 w 6883"/>
              <a:gd name="connsiteY8" fmla="*/ 10168 h 10168"/>
              <a:gd name="connsiteX9" fmla="*/ 5373 w 6883"/>
              <a:gd name="connsiteY9" fmla="*/ 10074 h 10168"/>
              <a:gd name="connsiteX10" fmla="*/ 5405 w 6883"/>
              <a:gd name="connsiteY10" fmla="*/ 9979 h 10168"/>
              <a:gd name="connsiteX11" fmla="*/ 6839 w 6883"/>
              <a:gd name="connsiteY11" fmla="*/ 5451 h 10168"/>
              <a:gd name="connsiteX12" fmla="*/ 6839 w 6883"/>
              <a:gd name="connsiteY12" fmla="*/ 4885 h 10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83" h="10168">
                <a:moveTo>
                  <a:pt x="6839" y="4885"/>
                </a:moveTo>
                <a:lnTo>
                  <a:pt x="5405" y="357"/>
                </a:lnTo>
                <a:cubicBezTo>
                  <a:pt x="5395" y="325"/>
                  <a:pt x="5383" y="294"/>
                  <a:pt x="5373" y="262"/>
                </a:cubicBezTo>
                <a:cubicBezTo>
                  <a:pt x="5344" y="168"/>
                  <a:pt x="5314" y="168"/>
                  <a:pt x="5284" y="168"/>
                </a:cubicBezTo>
                <a:lnTo>
                  <a:pt x="4716" y="168"/>
                </a:lnTo>
                <a:lnTo>
                  <a:pt x="50" y="0"/>
                </a:lnTo>
                <a:cubicBezTo>
                  <a:pt x="59" y="3322"/>
                  <a:pt x="-8" y="6643"/>
                  <a:pt x="1" y="9964"/>
                </a:cubicBezTo>
                <a:lnTo>
                  <a:pt x="4716" y="10168"/>
                </a:lnTo>
                <a:lnTo>
                  <a:pt x="5284" y="10168"/>
                </a:lnTo>
                <a:cubicBezTo>
                  <a:pt x="5314" y="10168"/>
                  <a:pt x="5344" y="10074"/>
                  <a:pt x="5373" y="10074"/>
                </a:cubicBezTo>
                <a:cubicBezTo>
                  <a:pt x="5373" y="9979"/>
                  <a:pt x="5405" y="9979"/>
                  <a:pt x="5405" y="9979"/>
                </a:cubicBezTo>
                <a:lnTo>
                  <a:pt x="6839" y="5451"/>
                </a:lnTo>
                <a:cubicBezTo>
                  <a:pt x="6898" y="5262"/>
                  <a:pt x="6898" y="5074"/>
                  <a:pt x="6839" y="488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2C6246ED-0535-4496-A8F6-1E80CC4EB8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96802" y="0"/>
            <a:ext cx="554719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Rectangle 3" descr="Rectangle: Click to edit Master text styles&#10;Second level&#10;Third level&#10;Fourth level&#10;Fifth level">
            <a:extLst>
              <a:ext uri="{FF2B5EF4-FFF2-40B4-BE49-F238E27FC236}">
                <a16:creationId xmlns:a16="http://schemas.microsoft.com/office/drawing/2014/main" id="{5A74612B-AC09-37F1-42B9-32838B78636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52363258"/>
              </p:ext>
            </p:extLst>
          </p:nvPr>
        </p:nvGraphicFramePr>
        <p:xfrm>
          <a:off x="3534858" y="641551"/>
          <a:ext cx="5124159" cy="52647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869991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32828" y="624110"/>
            <a:ext cx="7306236" cy="663245"/>
          </a:xfrm>
        </p:spPr>
        <p:txBody>
          <a:bodyPr/>
          <a:lstStyle/>
          <a:p>
            <a:r>
              <a:rPr lang="en-US"/>
              <a:t>Estimation of Noise Parameters</a:t>
            </a:r>
            <a:endParaRPr lang="ur-PK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638" y="1341028"/>
            <a:ext cx="8764084" cy="38576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 descr="Rectangle: Click to edit Master text styles&#10;Second level&#10;Third level&#10;Fourth level&#10;Fifth level"/>
          <p:cNvSpPr txBox="1">
            <a:spLocks noChangeArrowheads="1"/>
          </p:cNvSpPr>
          <p:nvPr/>
        </p:nvSpPr>
        <p:spPr>
          <a:xfrm>
            <a:off x="1012840" y="5254960"/>
            <a:ext cx="4671709" cy="1502232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827088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2pPr>
            <a:lvl3pPr marL="12350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3pPr>
            <a:lvl4pPr marL="16430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9pPr>
          </a:lstStyle>
          <a:p>
            <a:pPr marL="0" indent="0">
              <a:lnSpc>
                <a:spcPct val="90000"/>
              </a:lnSpc>
              <a:buNone/>
            </a:pPr>
            <a:r>
              <a:rPr lang="en-US" altLang="ur-PK" sz="2000" kern="0"/>
              <a:t>In most cases, only mean and variance are to be estimated</a:t>
            </a:r>
            <a:endParaRPr lang="en-US"/>
          </a:p>
          <a:p>
            <a:pPr>
              <a:lnSpc>
                <a:spcPct val="90000"/>
              </a:lnSpc>
            </a:pPr>
            <a:r>
              <a:rPr lang="en-US" altLang="ur-PK" sz="2200" kern="0">
                <a:ea typeface="ＭＳ Ｐゴシック"/>
                <a:cs typeface="Tahoma"/>
              </a:rPr>
              <a:t>Others can be obtained from the estimated mean and variance</a:t>
            </a: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00315214"/>
              </p:ext>
            </p:extLst>
          </p:nvPr>
        </p:nvGraphicFramePr>
        <p:xfrm>
          <a:off x="5724036" y="5139417"/>
          <a:ext cx="2438400" cy="836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295280" imgH="444240" progId="Equation.3">
                  <p:embed/>
                </p:oleObj>
              </mc:Choice>
              <mc:Fallback>
                <p:oleObj name="Equation" r:id="rId3" imgW="1295280" imgH="444240" progId="Equation.3">
                  <p:embed/>
                  <p:pic>
                    <p:nvPicPr>
                      <p:cNvPr id="4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24036" y="5139417"/>
                        <a:ext cx="2438400" cy="836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16588388"/>
              </p:ext>
            </p:extLst>
          </p:nvPr>
        </p:nvGraphicFramePr>
        <p:xfrm>
          <a:off x="5652599" y="5922055"/>
          <a:ext cx="3394075" cy="836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803240" imgH="444240" progId="Equation.3">
                  <p:embed/>
                </p:oleObj>
              </mc:Choice>
              <mc:Fallback>
                <p:oleObj name="Equation" r:id="rId5" imgW="1803240" imgH="444240" progId="Equation.3">
                  <p:embed/>
                  <p:pic>
                    <p:nvPicPr>
                      <p:cNvPr id="5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52599" y="5922055"/>
                        <a:ext cx="3394075" cy="8366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829217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9" name="Rectangle 2"/>
          <p:cNvSpPr>
            <a:spLocks noGrp="1" noChangeArrowheads="1"/>
          </p:cNvSpPr>
          <p:nvPr>
            <p:ph type="title"/>
          </p:nvPr>
        </p:nvSpPr>
        <p:spPr>
          <a:xfrm>
            <a:off x="1490980" y="624110"/>
            <a:ext cx="7043420" cy="834115"/>
          </a:xfrm>
        </p:spPr>
        <p:txBody>
          <a:bodyPr/>
          <a:lstStyle/>
          <a:p>
            <a:pPr eaLnBrk="1" hangingPunct="1"/>
            <a:r>
              <a:rPr lang="en-IE">
                <a:ea typeface="ＭＳ Ｐゴシック" panose="020B0600070205080204" pitchFamily="34" charset="-128"/>
              </a:rPr>
              <a:t>Restoration by Spatial Filtering</a:t>
            </a:r>
            <a:endParaRPr lang="en-US">
              <a:ea typeface="ＭＳ Ｐゴシック" panose="020B0600070205080204" pitchFamily="34" charset="-128"/>
            </a:endParaRPr>
          </a:p>
        </p:txBody>
      </p:sp>
      <p:sp>
        <p:nvSpPr>
          <p:cNvPr id="34820" name="Rectangle 3"/>
          <p:cNvSpPr>
            <a:spLocks noGrp="1" noChangeArrowheads="1"/>
          </p:cNvSpPr>
          <p:nvPr>
            <p:ph idx="1"/>
          </p:nvPr>
        </p:nvSpPr>
        <p:spPr>
          <a:xfrm>
            <a:off x="970991" y="1830456"/>
            <a:ext cx="8016638" cy="4444794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 defTabSz="993775" eaLnBrk="1" hangingPunct="1">
              <a:buFontTx/>
              <a:buNone/>
              <a:tabLst>
                <a:tab pos="2333625" algn="l"/>
              </a:tabLst>
            </a:pPr>
            <a:r>
              <a:rPr lang="en-IE" sz="2400">
                <a:ea typeface="ＭＳ Ｐゴシック"/>
              </a:rPr>
              <a:t>We can use spatial filters of different kinds to remove different kinds of noise.</a:t>
            </a:r>
          </a:p>
          <a:p>
            <a:pPr marL="0" indent="0" defTabSz="993775" eaLnBrk="1" hangingPunct="1">
              <a:buFontTx/>
              <a:buNone/>
              <a:tabLst>
                <a:tab pos="2333625" algn="l"/>
              </a:tabLst>
            </a:pPr>
            <a:r>
              <a:rPr lang="en-IE" sz="2400">
                <a:ea typeface="ＭＳ Ｐゴシック"/>
              </a:rPr>
              <a:t>The </a:t>
            </a:r>
            <a:r>
              <a:rPr lang="en-IE" sz="2400" i="1">
                <a:ea typeface="ＭＳ Ｐゴシック"/>
              </a:rPr>
              <a:t>arithmetic</a:t>
            </a:r>
            <a:r>
              <a:rPr lang="en-IE" sz="2400">
                <a:ea typeface="ＭＳ Ｐゴシック"/>
              </a:rPr>
              <a:t> </a:t>
            </a:r>
            <a:r>
              <a:rPr lang="en-IE" sz="2400" i="1">
                <a:ea typeface="ＭＳ Ｐゴシック"/>
              </a:rPr>
              <a:t>mean</a:t>
            </a:r>
            <a:r>
              <a:rPr lang="en-IE" sz="2400">
                <a:ea typeface="ＭＳ Ｐゴシック"/>
              </a:rPr>
              <a:t> filter is a very simple one and is calculated as follows:</a:t>
            </a:r>
          </a:p>
          <a:p>
            <a:pPr marL="0" indent="0" defTabSz="993775" eaLnBrk="1" hangingPunct="1">
              <a:buFontTx/>
              <a:buNone/>
              <a:tabLst>
                <a:tab pos="2333625" algn="l"/>
              </a:tabLst>
            </a:pPr>
            <a:endParaRPr lang="en-IE" sz="2400">
              <a:ea typeface="ＭＳ Ｐゴシック" panose="020B0600070205080204" pitchFamily="34" charset="-128"/>
            </a:endParaRPr>
          </a:p>
          <a:p>
            <a:pPr marL="0" indent="0" defTabSz="993775" eaLnBrk="1" hangingPunct="1">
              <a:buFontTx/>
              <a:buNone/>
              <a:tabLst>
                <a:tab pos="2333625" algn="l"/>
              </a:tabLst>
            </a:pPr>
            <a:endParaRPr lang="en-IE" sz="2400">
              <a:ea typeface="ＭＳ Ｐゴシック" panose="020B0600070205080204" pitchFamily="34" charset="-128"/>
            </a:endParaRPr>
          </a:p>
          <a:p>
            <a:pPr marL="0" indent="0" defTabSz="993775">
              <a:buNone/>
              <a:tabLst>
                <a:tab pos="2333625" algn="l"/>
              </a:tabLst>
            </a:pPr>
            <a:endParaRPr lang="en-IE" sz="2400">
              <a:ea typeface="ＭＳ Ｐゴシック"/>
            </a:endParaRPr>
          </a:p>
          <a:p>
            <a:pPr marL="0" indent="0" defTabSz="993775" eaLnBrk="1" hangingPunct="1">
              <a:buFontTx/>
              <a:buNone/>
              <a:tabLst>
                <a:tab pos="2333625" algn="l"/>
              </a:tabLst>
            </a:pPr>
            <a:r>
              <a:rPr lang="en-IE" sz="2400">
                <a:ea typeface="ＭＳ Ｐゴシック"/>
              </a:rPr>
              <a:t>Blurs the image to remove noise.</a:t>
            </a:r>
          </a:p>
          <a:p>
            <a:pPr marL="0" indent="0" defTabSz="993775" eaLnBrk="1" hangingPunct="1">
              <a:buFontTx/>
              <a:buNone/>
              <a:tabLst>
                <a:tab pos="2333625" algn="l"/>
              </a:tabLst>
            </a:pPr>
            <a:r>
              <a:rPr lang="en-IE" sz="2400">
                <a:ea typeface="ＭＳ Ｐゴシック"/>
              </a:rPr>
              <a:t>Well suited for random noise like Gaussian or Uniform noise.</a:t>
            </a:r>
            <a:endParaRPr lang="en-US" sz="2400">
              <a:ea typeface="ＭＳ Ｐゴシック"/>
            </a:endParaRPr>
          </a:p>
        </p:txBody>
      </p:sp>
      <p:graphicFrame>
        <p:nvGraphicFramePr>
          <p:cNvPr id="34818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36655967"/>
              </p:ext>
            </p:extLst>
          </p:nvPr>
        </p:nvGraphicFramePr>
        <p:xfrm>
          <a:off x="3832307" y="3602019"/>
          <a:ext cx="4224338" cy="1277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511280" imgH="457200" progId="Equation.3">
                  <p:embed/>
                </p:oleObj>
              </mc:Choice>
              <mc:Fallback>
                <p:oleObj name="Equation" r:id="rId3" imgW="1511280" imgH="45720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32307" y="3602019"/>
                        <a:ext cx="4224338" cy="12779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IE">
                <a:ea typeface="ＭＳ Ｐゴシック" panose="020B0600070205080204" pitchFamily="34" charset="-128"/>
              </a:rPr>
              <a:t>Other Means</a:t>
            </a:r>
            <a:endParaRPr lang="en-US">
              <a:ea typeface="ＭＳ Ｐゴシック" panose="020B0600070205080204" pitchFamily="34" charset="-128"/>
            </a:endParaRPr>
          </a:p>
        </p:txBody>
      </p:sp>
      <p:sp>
        <p:nvSpPr>
          <p:cNvPr id="38915" name="Rectangle 3"/>
          <p:cNvSpPr>
            <a:spLocks noGrp="1" noChangeArrowheads="1"/>
          </p:cNvSpPr>
          <p:nvPr>
            <p:ph idx="1"/>
          </p:nvPr>
        </p:nvSpPr>
        <p:spPr>
          <a:xfrm>
            <a:off x="1153113" y="1716610"/>
            <a:ext cx="7872739" cy="448501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eaLnBrk="1" hangingPunct="1">
              <a:buFontTx/>
              <a:buNone/>
            </a:pPr>
            <a:r>
              <a:rPr lang="en-IE" sz="3200">
                <a:ea typeface="ＭＳ Ｐゴシック"/>
              </a:rPr>
              <a:t>There are different kinds of mean filters all of which exhibit slightly different behaviour:</a:t>
            </a:r>
          </a:p>
          <a:p>
            <a:pPr lvl="1" eaLnBrk="1" hangingPunct="1"/>
            <a:r>
              <a:rPr lang="en-IE" sz="2800">
                <a:ea typeface="ＭＳ Ｐゴシック"/>
              </a:rPr>
              <a:t>Geometric Mean (better results than mean)</a:t>
            </a:r>
          </a:p>
          <a:p>
            <a:pPr lvl="1" eaLnBrk="1" hangingPunct="1"/>
            <a:r>
              <a:rPr lang="en-IE" sz="2800">
                <a:ea typeface="ＭＳ Ｐゴシック"/>
              </a:rPr>
              <a:t>Harmonic Mean</a:t>
            </a:r>
          </a:p>
          <a:p>
            <a:pPr lvl="1" eaLnBrk="1" hangingPunct="1"/>
            <a:r>
              <a:rPr lang="en-IE" sz="2800" err="1">
                <a:ea typeface="ＭＳ Ｐゴシック"/>
              </a:rPr>
              <a:t>Contraharmonic</a:t>
            </a:r>
            <a:r>
              <a:rPr lang="en-IE" sz="2800">
                <a:ea typeface="ＭＳ Ｐゴシック"/>
              </a:rPr>
              <a:t> Mean</a:t>
            </a:r>
            <a:endParaRPr lang="en-US" sz="2800">
              <a:ea typeface="ＭＳ Ｐゴシック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IE">
                <a:ea typeface="ＭＳ Ｐゴシック" panose="020B0600070205080204" pitchFamily="34" charset="-128"/>
              </a:rPr>
              <a:t>Other Means (cont…)</a:t>
            </a:r>
            <a:endParaRPr lang="en-US">
              <a:ea typeface="ＭＳ Ｐゴシック" panose="020B0600070205080204" pitchFamily="34" charset="-128"/>
            </a:endParaRPr>
          </a:p>
        </p:txBody>
      </p:sp>
      <p:sp>
        <p:nvSpPr>
          <p:cNvPr id="4096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>
              <a:buFontTx/>
              <a:buNone/>
            </a:pPr>
            <a:r>
              <a:rPr lang="en-IE">
                <a:ea typeface="ＭＳ Ｐゴシック" panose="020B0600070205080204" pitchFamily="34" charset="-128"/>
              </a:rPr>
              <a:t>There are other variants of the mean which can give different performance</a:t>
            </a:r>
          </a:p>
          <a:p>
            <a:pPr marL="0" indent="0" eaLnBrk="1" hangingPunct="1">
              <a:buFontTx/>
              <a:buNone/>
            </a:pPr>
            <a:r>
              <a:rPr lang="en-IE" b="1">
                <a:ea typeface="ＭＳ Ｐゴシック" panose="020B0600070205080204" pitchFamily="34" charset="-128"/>
              </a:rPr>
              <a:t>Geometric Mean:</a:t>
            </a:r>
          </a:p>
          <a:p>
            <a:pPr marL="0" indent="0" eaLnBrk="1" hangingPunct="1">
              <a:buFontTx/>
              <a:buNone/>
            </a:pPr>
            <a:endParaRPr lang="en-IE">
              <a:ea typeface="ＭＳ Ｐゴシック" panose="020B0600070205080204" pitchFamily="34" charset="-128"/>
            </a:endParaRPr>
          </a:p>
          <a:p>
            <a:pPr marL="0" indent="0" eaLnBrk="1" hangingPunct="1">
              <a:buFontTx/>
              <a:buNone/>
            </a:pPr>
            <a:endParaRPr lang="en-IE">
              <a:ea typeface="ＭＳ Ｐゴシック" panose="020B0600070205080204" pitchFamily="34" charset="-128"/>
            </a:endParaRPr>
          </a:p>
          <a:p>
            <a:pPr marL="0" indent="0" eaLnBrk="1" hangingPunct="1">
              <a:buFontTx/>
              <a:buNone/>
            </a:pPr>
            <a:endParaRPr lang="en-IE">
              <a:ea typeface="ＭＳ Ｐゴシック" panose="020B0600070205080204" pitchFamily="34" charset="-128"/>
            </a:endParaRPr>
          </a:p>
          <a:p>
            <a:pPr marL="0" indent="0" algn="just" eaLnBrk="1" hangingPunct="1">
              <a:buFontTx/>
              <a:buNone/>
            </a:pPr>
            <a:r>
              <a:rPr lang="en-IE">
                <a:ea typeface="ＭＳ Ｐゴシック" panose="020B0600070205080204" pitchFamily="34" charset="-128"/>
              </a:rPr>
              <a:t>Achieves similar smoothing to the arithmetic mean, but </a:t>
            </a:r>
            <a:r>
              <a:rPr lang="en-IE" b="1">
                <a:ea typeface="ＭＳ Ｐゴシック" panose="020B0600070205080204" pitchFamily="34" charset="-128"/>
              </a:rPr>
              <a:t>tends to lose less image detail</a:t>
            </a:r>
            <a:r>
              <a:rPr lang="en-IE">
                <a:ea typeface="ＭＳ Ｐゴシック" panose="020B0600070205080204" pitchFamily="34" charset="-128"/>
              </a:rPr>
              <a:t> hence results in sharper image. Also like mean filter well suited for </a:t>
            </a:r>
            <a:r>
              <a:rPr lang="en-IE" b="1" u="sng">
                <a:ea typeface="ＭＳ Ｐゴシック" panose="020B0600070205080204" pitchFamily="34" charset="-128"/>
              </a:rPr>
              <a:t>random noise</a:t>
            </a:r>
            <a:r>
              <a:rPr lang="en-IE">
                <a:ea typeface="ＭＳ Ｐゴシック" panose="020B0600070205080204" pitchFamily="34" charset="-128"/>
              </a:rPr>
              <a:t>.</a:t>
            </a:r>
            <a:endParaRPr lang="en-US">
              <a:ea typeface="ＭＳ Ｐゴシック" panose="020B0600070205080204" pitchFamily="34" charset="-128"/>
            </a:endParaRPr>
          </a:p>
        </p:txBody>
      </p:sp>
      <p:graphicFrame>
        <p:nvGraphicFramePr>
          <p:cNvPr id="40962" name="Object 2"/>
          <p:cNvGraphicFramePr>
            <a:graphicFrameLocks noChangeAspect="1"/>
          </p:cNvGraphicFramePr>
          <p:nvPr/>
        </p:nvGraphicFramePr>
        <p:xfrm>
          <a:off x="4514850" y="3321050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14120" imgH="215640" progId="Equation.3">
                  <p:embed/>
                </p:oleObj>
              </mc:Choice>
              <mc:Fallback>
                <p:oleObj name="Equation" r:id="rId3" imgW="114120" imgH="21564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14850" y="3321050"/>
                        <a:ext cx="114300" cy="215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963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34312483"/>
              </p:ext>
            </p:extLst>
          </p:nvPr>
        </p:nvGraphicFramePr>
        <p:xfrm>
          <a:off x="2442453" y="2626395"/>
          <a:ext cx="4367212" cy="173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562040" imgH="622080" progId="Equation.3">
                  <p:embed/>
                </p:oleObj>
              </mc:Choice>
              <mc:Fallback>
                <p:oleObj name="Equation" r:id="rId5" imgW="1562040" imgH="62208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42453" y="2626395"/>
                        <a:ext cx="4367212" cy="1739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6308404"/>
              </p:ext>
            </p:extLst>
          </p:nvPr>
        </p:nvGraphicFramePr>
        <p:xfrm>
          <a:off x="6897444" y="2711913"/>
          <a:ext cx="1558065" cy="155887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19355">
                  <a:extLst>
                    <a:ext uri="{9D8B030D-6E8A-4147-A177-3AD203B41FA5}">
                      <a16:colId xmlns:a16="http://schemas.microsoft.com/office/drawing/2014/main" val="3009359906"/>
                    </a:ext>
                  </a:extLst>
                </a:gridCol>
                <a:gridCol w="519355">
                  <a:extLst>
                    <a:ext uri="{9D8B030D-6E8A-4147-A177-3AD203B41FA5}">
                      <a16:colId xmlns:a16="http://schemas.microsoft.com/office/drawing/2014/main" val="2786363804"/>
                    </a:ext>
                  </a:extLst>
                </a:gridCol>
                <a:gridCol w="519355">
                  <a:extLst>
                    <a:ext uri="{9D8B030D-6E8A-4147-A177-3AD203B41FA5}">
                      <a16:colId xmlns:a16="http://schemas.microsoft.com/office/drawing/2014/main" val="1301846874"/>
                    </a:ext>
                  </a:extLst>
                </a:gridCol>
              </a:tblGrid>
              <a:tr h="528231">
                <a:tc>
                  <a:txBody>
                    <a:bodyPr/>
                    <a:lstStyle/>
                    <a:p>
                      <a:pPr algn="ctr"/>
                      <a:r>
                        <a:rPr lang="en-US" sz="1400" b="1"/>
                        <a:t>100</a:t>
                      </a:r>
                    </a:p>
                  </a:txBody>
                  <a:tcPr marL="45720" marR="4572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/>
                        <a:t>100</a:t>
                      </a:r>
                    </a:p>
                  </a:txBody>
                  <a:tcPr marL="45720" marR="4572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/>
                        <a:t>100</a:t>
                      </a:r>
                    </a:p>
                  </a:txBody>
                  <a:tcPr marL="45720" marR="4572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3764356"/>
                  </a:ext>
                </a:extLst>
              </a:tr>
              <a:tr h="502411">
                <a:tc>
                  <a:txBody>
                    <a:bodyPr/>
                    <a:lstStyle/>
                    <a:p>
                      <a:pPr algn="ctr"/>
                      <a:r>
                        <a:rPr lang="en-US" sz="1400" b="1"/>
                        <a:t>10</a:t>
                      </a:r>
                    </a:p>
                  </a:txBody>
                  <a:tcPr marL="45720" marR="4572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/>
                        <a:t>10</a:t>
                      </a:r>
                    </a:p>
                  </a:txBody>
                  <a:tcPr marL="45720" marR="4572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/>
                        <a:t>10</a:t>
                      </a:r>
                    </a:p>
                  </a:txBody>
                  <a:tcPr marL="45720" marR="4572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4950535"/>
                  </a:ext>
                </a:extLst>
              </a:tr>
              <a:tr h="528231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/>
                        <a:t>10</a:t>
                      </a:r>
                    </a:p>
                    <a:p>
                      <a:pPr algn="ctr"/>
                      <a:endParaRPr lang="en-US" sz="1400" b="1"/>
                    </a:p>
                  </a:txBody>
                  <a:tcPr marL="45720" marR="4572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/>
                        <a:t>10</a:t>
                      </a:r>
                    </a:p>
                    <a:p>
                      <a:pPr algn="ctr"/>
                      <a:endParaRPr lang="en-US" sz="1400" b="1"/>
                    </a:p>
                  </a:txBody>
                  <a:tcPr marL="45720" marR="4572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/>
                        <a:t>10</a:t>
                      </a:r>
                    </a:p>
                    <a:p>
                      <a:pPr algn="ctr"/>
                      <a:endParaRPr lang="en-US" sz="1400" b="1"/>
                    </a:p>
                  </a:txBody>
                  <a:tcPr marL="45720" marR="4572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3419831"/>
                  </a:ext>
                </a:extLst>
              </a:tr>
            </a:tbl>
          </a:graphicData>
        </a:graphic>
      </p:graphicFrame>
      <p:sp>
        <p:nvSpPr>
          <p:cNvPr id="3" name="Rectangle 2"/>
          <p:cNvSpPr/>
          <p:nvPr/>
        </p:nvSpPr>
        <p:spPr>
          <a:xfrm>
            <a:off x="6789055" y="4270786"/>
            <a:ext cx="17748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/>
            <a:r>
              <a:rPr lang="en-GB"/>
              <a:t>Example image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IE">
                <a:ea typeface="ＭＳ Ｐゴシック" panose="020B0600070205080204" pitchFamily="34" charset="-128"/>
              </a:rPr>
              <a:t>Noise Removal Examples</a:t>
            </a:r>
            <a:endParaRPr lang="en-US">
              <a:ea typeface="ＭＳ Ｐゴシック" panose="020B0600070205080204" pitchFamily="34" charset="-128"/>
            </a:endParaRPr>
          </a:p>
        </p:txBody>
      </p:sp>
      <p:pic>
        <p:nvPicPr>
          <p:cNvPr id="53252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823"/>
          <a:stretch>
            <a:fillRect/>
          </a:stretch>
        </p:blipFill>
        <p:spPr bwMode="auto">
          <a:xfrm>
            <a:off x="2136775" y="1497013"/>
            <a:ext cx="5040313" cy="4854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3253" name="Text Box 9"/>
          <p:cNvSpPr txBox="1">
            <a:spLocks noChangeArrowheads="1"/>
          </p:cNvSpPr>
          <p:nvPr/>
        </p:nvSpPr>
        <p:spPr bwMode="auto">
          <a:xfrm>
            <a:off x="1041400" y="2463800"/>
            <a:ext cx="1052513" cy="73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/>
            <a:r>
              <a:rPr lang="en-IE"/>
              <a:t>Original</a:t>
            </a:r>
            <a:br>
              <a:rPr lang="en-IE"/>
            </a:br>
            <a:r>
              <a:rPr lang="en-IE"/>
              <a:t>Image</a:t>
            </a:r>
            <a:endParaRPr lang="en-US"/>
          </a:p>
        </p:txBody>
      </p:sp>
      <p:sp>
        <p:nvSpPr>
          <p:cNvPr id="53254" name="Text Box 10"/>
          <p:cNvSpPr txBox="1">
            <a:spLocks noChangeArrowheads="1"/>
          </p:cNvSpPr>
          <p:nvPr/>
        </p:nvSpPr>
        <p:spPr bwMode="auto">
          <a:xfrm>
            <a:off x="7191375" y="2098675"/>
            <a:ext cx="1812925" cy="146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IE"/>
              <a:t>Image</a:t>
            </a:r>
            <a:br>
              <a:rPr lang="en-IE"/>
            </a:br>
            <a:r>
              <a:rPr lang="en-IE"/>
              <a:t>Corrupted </a:t>
            </a:r>
            <a:br>
              <a:rPr lang="en-IE"/>
            </a:br>
            <a:r>
              <a:rPr lang="en-IE"/>
              <a:t>By Gaussian </a:t>
            </a:r>
            <a:br>
              <a:rPr lang="en-IE"/>
            </a:br>
            <a:r>
              <a:rPr lang="en-IE"/>
              <a:t>Noise</a:t>
            </a:r>
            <a:endParaRPr lang="en-US"/>
          </a:p>
        </p:txBody>
      </p:sp>
      <p:sp>
        <p:nvSpPr>
          <p:cNvPr id="53255" name="Text Box 11"/>
          <p:cNvSpPr txBox="1">
            <a:spLocks noChangeArrowheads="1"/>
          </p:cNvSpPr>
          <p:nvPr/>
        </p:nvSpPr>
        <p:spPr bwMode="auto">
          <a:xfrm>
            <a:off x="7191375" y="4611688"/>
            <a:ext cx="1525588" cy="1095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IE"/>
              <a:t>After A 3*3</a:t>
            </a:r>
            <a:br>
              <a:rPr lang="en-IE"/>
            </a:br>
            <a:r>
              <a:rPr lang="en-IE"/>
              <a:t>Geometric </a:t>
            </a:r>
            <a:br>
              <a:rPr lang="en-IE"/>
            </a:br>
            <a:r>
              <a:rPr lang="en-IE"/>
              <a:t>Mean Filter</a:t>
            </a:r>
            <a:endParaRPr lang="en-US"/>
          </a:p>
        </p:txBody>
      </p:sp>
      <p:sp>
        <p:nvSpPr>
          <p:cNvPr id="53256" name="Text Box 12"/>
          <p:cNvSpPr txBox="1">
            <a:spLocks noChangeArrowheads="1"/>
          </p:cNvSpPr>
          <p:nvPr/>
        </p:nvSpPr>
        <p:spPr bwMode="auto">
          <a:xfrm>
            <a:off x="568325" y="4611688"/>
            <a:ext cx="1525588" cy="1095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/>
            <a:r>
              <a:rPr lang="en-IE"/>
              <a:t>After A 3*3</a:t>
            </a:r>
            <a:br>
              <a:rPr lang="en-IE"/>
            </a:br>
            <a:r>
              <a:rPr lang="en-IE"/>
              <a:t>Arithmetic</a:t>
            </a:r>
            <a:br>
              <a:rPr lang="en-IE"/>
            </a:br>
            <a:r>
              <a:rPr lang="en-IE"/>
              <a:t>Mean Filter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5787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6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IE">
                <a:ea typeface="ＭＳ Ｐゴシック" panose="020B0600070205080204" pitchFamily="34" charset="-128"/>
              </a:rPr>
              <a:t>Other Means (cont…)</a:t>
            </a:r>
            <a:endParaRPr lang="en-US">
              <a:ea typeface="ＭＳ Ｐゴシック" panose="020B0600070205080204" pitchFamily="34" charset="-128"/>
            </a:endParaRPr>
          </a:p>
        </p:txBody>
      </p:sp>
      <p:sp>
        <p:nvSpPr>
          <p:cNvPr id="4506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333500"/>
            <a:ext cx="8686800" cy="55245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eaLnBrk="1" hangingPunct="1">
              <a:buFontTx/>
              <a:buNone/>
              <a:tabLst>
                <a:tab pos="1339850" algn="l"/>
              </a:tabLst>
            </a:pPr>
            <a:r>
              <a:rPr lang="en-IE" b="1">
                <a:ea typeface="ＭＳ Ｐゴシック" panose="020B0600070205080204" pitchFamily="34" charset="-128"/>
              </a:rPr>
              <a:t>Harmonic Mean:</a:t>
            </a:r>
          </a:p>
          <a:p>
            <a:pPr marL="0" indent="0" eaLnBrk="1" hangingPunct="1">
              <a:buFontTx/>
              <a:buNone/>
              <a:tabLst>
                <a:tab pos="1339850" algn="l"/>
              </a:tabLst>
            </a:pPr>
            <a:endParaRPr lang="en-IE">
              <a:ea typeface="ＭＳ Ｐゴシック" panose="020B0600070205080204" pitchFamily="34" charset="-128"/>
            </a:endParaRPr>
          </a:p>
          <a:p>
            <a:pPr marL="0" indent="0" eaLnBrk="1" hangingPunct="1">
              <a:buFontTx/>
              <a:buNone/>
              <a:tabLst>
                <a:tab pos="1339850" algn="l"/>
              </a:tabLst>
            </a:pPr>
            <a:endParaRPr lang="en-IE">
              <a:ea typeface="ＭＳ Ｐゴシック" panose="020B0600070205080204" pitchFamily="34" charset="-128"/>
            </a:endParaRPr>
          </a:p>
          <a:p>
            <a:pPr marL="0" indent="0" eaLnBrk="1" hangingPunct="1">
              <a:buFontTx/>
              <a:buNone/>
              <a:tabLst>
                <a:tab pos="1339850" algn="l"/>
              </a:tabLst>
            </a:pPr>
            <a:endParaRPr lang="en-IE">
              <a:ea typeface="ＭＳ Ｐゴシック" panose="020B0600070205080204" pitchFamily="34" charset="-128"/>
            </a:endParaRPr>
          </a:p>
          <a:p>
            <a:pPr marL="0" indent="0">
              <a:buNone/>
              <a:tabLst>
                <a:tab pos="1339850" algn="l"/>
              </a:tabLst>
            </a:pPr>
            <a:endParaRPr lang="en-IE">
              <a:ea typeface="ＭＳ Ｐゴシック"/>
            </a:endParaRPr>
          </a:p>
          <a:p>
            <a:pPr marL="0" indent="0">
              <a:buFont typeface="Wingdings 3" charset="2"/>
              <a:buNone/>
              <a:tabLst>
                <a:tab pos="1339850" algn="l"/>
              </a:tabLst>
            </a:pPr>
            <a:endParaRPr lang="en-IE">
              <a:ea typeface="ＭＳ Ｐゴシック"/>
            </a:endParaRPr>
          </a:p>
          <a:p>
            <a:pPr marL="0" indent="0" eaLnBrk="1" hangingPunct="1">
              <a:buFontTx/>
              <a:buNone/>
              <a:tabLst>
                <a:tab pos="1339850" algn="l"/>
              </a:tabLst>
            </a:pPr>
            <a:r>
              <a:rPr lang="en-IE">
                <a:ea typeface="ＭＳ Ｐゴシック"/>
              </a:rPr>
              <a:t>Works well for </a:t>
            </a:r>
            <a:r>
              <a:rPr lang="en-IE" b="1">
                <a:ea typeface="ＭＳ Ｐゴシック"/>
              </a:rPr>
              <a:t>salt noise</a:t>
            </a:r>
            <a:r>
              <a:rPr lang="en-IE">
                <a:ea typeface="ＭＳ Ｐゴシック"/>
              </a:rPr>
              <a:t>, but </a:t>
            </a:r>
            <a:r>
              <a:rPr lang="en-IE" b="1">
                <a:ea typeface="ＭＳ Ｐゴシック"/>
              </a:rPr>
              <a:t>fails</a:t>
            </a:r>
            <a:r>
              <a:rPr lang="en-IE">
                <a:ea typeface="ＭＳ Ｐゴシック"/>
              </a:rPr>
              <a:t> for </a:t>
            </a:r>
            <a:r>
              <a:rPr lang="en-IE" b="1">
                <a:ea typeface="ＭＳ Ｐゴシック"/>
              </a:rPr>
              <a:t>pepper noise</a:t>
            </a:r>
            <a:r>
              <a:rPr lang="en-IE">
                <a:ea typeface="ＭＳ Ｐゴシック"/>
              </a:rPr>
              <a:t>.</a:t>
            </a:r>
          </a:p>
          <a:p>
            <a:pPr marL="0" indent="0" eaLnBrk="1" hangingPunct="1">
              <a:buFontTx/>
              <a:buNone/>
              <a:tabLst>
                <a:tab pos="1339850" algn="l"/>
              </a:tabLst>
            </a:pPr>
            <a:r>
              <a:rPr lang="en-IE">
                <a:ea typeface="ＭＳ Ｐゴシック" panose="020B0600070205080204" pitchFamily="34" charset="-128"/>
              </a:rPr>
              <a:t>Also does well for other kinds of noise such as </a:t>
            </a:r>
            <a:r>
              <a:rPr lang="en-IE" b="1">
                <a:ea typeface="ＭＳ Ｐゴシック" panose="020B0600070205080204" pitchFamily="34" charset="-128"/>
              </a:rPr>
              <a:t>Gaussian noise</a:t>
            </a:r>
            <a:r>
              <a:rPr lang="en-IE">
                <a:ea typeface="ＭＳ Ｐゴシック" panose="020B0600070205080204" pitchFamily="34" charset="-128"/>
              </a:rPr>
              <a:t>.</a:t>
            </a:r>
            <a:endParaRPr lang="en-US">
              <a:ea typeface="ＭＳ Ｐゴシック" panose="020B0600070205080204" pitchFamily="34" charset="-128"/>
            </a:endParaRPr>
          </a:p>
        </p:txBody>
      </p:sp>
      <p:graphicFrame>
        <p:nvGraphicFramePr>
          <p:cNvPr id="45058" name="Object 2"/>
          <p:cNvGraphicFramePr>
            <a:graphicFrameLocks noChangeAspect="1"/>
          </p:cNvGraphicFramePr>
          <p:nvPr/>
        </p:nvGraphicFramePr>
        <p:xfrm>
          <a:off x="4514850" y="3321050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14120" imgH="215640" progId="Equation.3">
                  <p:embed/>
                </p:oleObj>
              </mc:Choice>
              <mc:Fallback>
                <p:oleObj name="Equation" r:id="rId3" imgW="114120" imgH="21564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14850" y="3321050"/>
                        <a:ext cx="114300" cy="215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059" name="Object 3"/>
          <p:cNvGraphicFramePr>
            <a:graphicFrameLocks noChangeAspect="1"/>
          </p:cNvGraphicFramePr>
          <p:nvPr/>
        </p:nvGraphicFramePr>
        <p:xfrm>
          <a:off x="1381125" y="1865313"/>
          <a:ext cx="3976688" cy="1811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422360" imgH="647640" progId="Equation.3">
                  <p:embed/>
                </p:oleObj>
              </mc:Choice>
              <mc:Fallback>
                <p:oleObj name="Equation" r:id="rId5" imgW="1422360" imgH="64764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81125" y="1865313"/>
                        <a:ext cx="3976688" cy="18113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IE">
                <a:ea typeface="ＭＳ Ｐゴシック" panose="020B0600070205080204" pitchFamily="34" charset="-128"/>
              </a:rPr>
              <a:t>Other Means (cont…)</a:t>
            </a:r>
            <a:endParaRPr lang="en-US">
              <a:ea typeface="ＭＳ Ｐゴシック" panose="020B0600070205080204" pitchFamily="34" charset="-128"/>
            </a:endParaRPr>
          </a:p>
        </p:txBody>
      </p:sp>
      <p:sp>
        <p:nvSpPr>
          <p:cNvPr id="49157" name="Rectangle 3"/>
          <p:cNvSpPr>
            <a:spLocks noGrp="1" noChangeArrowheads="1"/>
          </p:cNvSpPr>
          <p:nvPr>
            <p:ph idx="1"/>
          </p:nvPr>
        </p:nvSpPr>
        <p:spPr>
          <a:xfrm>
            <a:off x="1211179" y="1750234"/>
            <a:ext cx="7323221" cy="4160988"/>
          </a:xfrm>
        </p:spPr>
        <p:txBody>
          <a:bodyPr/>
          <a:lstStyle/>
          <a:p>
            <a:pPr marL="0" indent="0" eaLnBrk="1" hangingPunct="1">
              <a:buFontTx/>
              <a:buNone/>
              <a:tabLst>
                <a:tab pos="1339850" algn="l"/>
              </a:tabLst>
            </a:pPr>
            <a:r>
              <a:rPr lang="en-IE" b="1" err="1">
                <a:ea typeface="ＭＳ Ｐゴシック" panose="020B0600070205080204" pitchFamily="34" charset="-128"/>
              </a:rPr>
              <a:t>Contraharmonic</a:t>
            </a:r>
            <a:r>
              <a:rPr lang="en-IE" b="1">
                <a:ea typeface="ＭＳ Ｐゴシック" panose="020B0600070205080204" pitchFamily="34" charset="-128"/>
              </a:rPr>
              <a:t> Mean:</a:t>
            </a:r>
          </a:p>
          <a:p>
            <a:pPr marL="0" indent="0" eaLnBrk="1" hangingPunct="1">
              <a:buFontTx/>
              <a:buNone/>
              <a:tabLst>
                <a:tab pos="1339850" algn="l"/>
              </a:tabLst>
            </a:pPr>
            <a:endParaRPr lang="en-IE">
              <a:ea typeface="ＭＳ Ｐゴシック" panose="020B0600070205080204" pitchFamily="34" charset="-128"/>
            </a:endParaRPr>
          </a:p>
          <a:p>
            <a:pPr marL="0" indent="0" eaLnBrk="1" hangingPunct="1">
              <a:buFontTx/>
              <a:buNone/>
              <a:tabLst>
                <a:tab pos="1339850" algn="l"/>
              </a:tabLst>
            </a:pPr>
            <a:endParaRPr lang="en-IE">
              <a:ea typeface="ＭＳ Ｐゴシック" panose="020B0600070205080204" pitchFamily="34" charset="-128"/>
            </a:endParaRPr>
          </a:p>
          <a:p>
            <a:pPr marL="0" indent="0" eaLnBrk="1" hangingPunct="1">
              <a:buFontTx/>
              <a:buNone/>
              <a:tabLst>
                <a:tab pos="1339850" algn="l"/>
              </a:tabLst>
            </a:pPr>
            <a:endParaRPr lang="en-IE" sz="4800">
              <a:ea typeface="ＭＳ Ｐゴシック" panose="020B0600070205080204" pitchFamily="34" charset="-128"/>
            </a:endParaRPr>
          </a:p>
          <a:p>
            <a:pPr marL="0" indent="0" eaLnBrk="1" hangingPunct="1">
              <a:buFontTx/>
              <a:buNone/>
              <a:tabLst>
                <a:tab pos="1339850" algn="l"/>
              </a:tabLst>
            </a:pPr>
            <a:r>
              <a:rPr lang="en-IE" i="1">
                <a:latin typeface="Times New Roman" panose="02020603050405020304" pitchFamily="18" charset="0"/>
                <a:ea typeface="ＭＳ Ｐゴシック" panose="020B0600070205080204" pitchFamily="34" charset="-128"/>
              </a:rPr>
              <a:t>Q</a:t>
            </a:r>
            <a:r>
              <a:rPr lang="en-IE">
                <a:ea typeface="ＭＳ Ｐゴシック" panose="020B0600070205080204" pitchFamily="34" charset="-128"/>
              </a:rPr>
              <a:t> is the </a:t>
            </a:r>
            <a:r>
              <a:rPr lang="en-IE" i="1">
                <a:ea typeface="ＭＳ Ｐゴシック" panose="020B0600070205080204" pitchFamily="34" charset="-128"/>
              </a:rPr>
              <a:t>order</a:t>
            </a:r>
            <a:r>
              <a:rPr lang="en-IE">
                <a:ea typeface="ＭＳ Ｐゴシック" panose="020B0600070205080204" pitchFamily="34" charset="-128"/>
              </a:rPr>
              <a:t> of the filter and adjusting its value changes the filter’s behaviour</a:t>
            </a:r>
          </a:p>
          <a:p>
            <a:pPr marL="0" indent="0" eaLnBrk="1" hangingPunct="1">
              <a:buFontTx/>
              <a:buNone/>
              <a:tabLst>
                <a:tab pos="1339850" algn="l"/>
              </a:tabLst>
            </a:pPr>
            <a:r>
              <a:rPr lang="en-IE" b="1">
                <a:ea typeface="ＭＳ Ｐゴシック" panose="020B0600070205080204" pitchFamily="34" charset="-128"/>
              </a:rPr>
              <a:t>Positive</a:t>
            </a:r>
            <a:r>
              <a:rPr lang="en-IE">
                <a:ea typeface="ＭＳ Ｐゴシック" panose="020B0600070205080204" pitchFamily="34" charset="-128"/>
              </a:rPr>
              <a:t> values of </a:t>
            </a:r>
            <a:r>
              <a:rPr lang="en-IE" i="1">
                <a:latin typeface="Times New Roman" panose="02020603050405020304" pitchFamily="18" charset="0"/>
                <a:ea typeface="ＭＳ Ｐゴシック" panose="020B0600070205080204" pitchFamily="34" charset="-128"/>
              </a:rPr>
              <a:t>Q</a:t>
            </a:r>
            <a:r>
              <a:rPr lang="en-IE">
                <a:ea typeface="ＭＳ Ｐゴシック" panose="020B0600070205080204" pitchFamily="34" charset="-128"/>
              </a:rPr>
              <a:t> eliminate </a:t>
            </a:r>
            <a:r>
              <a:rPr lang="en-IE" b="1">
                <a:ea typeface="ＭＳ Ｐゴシック" panose="020B0600070205080204" pitchFamily="34" charset="-128"/>
              </a:rPr>
              <a:t>pepper</a:t>
            </a:r>
            <a:r>
              <a:rPr lang="en-IE">
                <a:ea typeface="ＭＳ Ｐゴシック" panose="020B0600070205080204" pitchFamily="34" charset="-128"/>
              </a:rPr>
              <a:t> noise</a:t>
            </a:r>
          </a:p>
          <a:p>
            <a:pPr marL="0" indent="0" eaLnBrk="1" hangingPunct="1">
              <a:buFontTx/>
              <a:buNone/>
              <a:tabLst>
                <a:tab pos="1339850" algn="l"/>
              </a:tabLst>
            </a:pPr>
            <a:r>
              <a:rPr lang="en-IE" b="1">
                <a:ea typeface="ＭＳ Ｐゴシック" panose="020B0600070205080204" pitchFamily="34" charset="-128"/>
              </a:rPr>
              <a:t>Negative</a:t>
            </a:r>
            <a:r>
              <a:rPr lang="en-IE">
                <a:ea typeface="ＭＳ Ｐゴシック" panose="020B0600070205080204" pitchFamily="34" charset="-128"/>
              </a:rPr>
              <a:t> values of </a:t>
            </a:r>
            <a:r>
              <a:rPr lang="en-IE" i="1">
                <a:latin typeface="Times New Roman" panose="02020603050405020304" pitchFamily="18" charset="0"/>
                <a:ea typeface="ＭＳ Ｐゴシック" panose="020B0600070205080204" pitchFamily="34" charset="-128"/>
              </a:rPr>
              <a:t>Q</a:t>
            </a:r>
            <a:r>
              <a:rPr lang="en-IE">
                <a:ea typeface="ＭＳ Ｐゴシック" panose="020B0600070205080204" pitchFamily="34" charset="-128"/>
              </a:rPr>
              <a:t> eliminate </a:t>
            </a:r>
            <a:r>
              <a:rPr lang="en-IE" b="1">
                <a:ea typeface="ＭＳ Ｐゴシック" panose="020B0600070205080204" pitchFamily="34" charset="-128"/>
              </a:rPr>
              <a:t>salt</a:t>
            </a:r>
            <a:r>
              <a:rPr lang="en-IE">
                <a:ea typeface="ＭＳ Ｐゴシック" panose="020B0600070205080204" pitchFamily="34" charset="-128"/>
              </a:rPr>
              <a:t> noise</a:t>
            </a:r>
            <a:endParaRPr lang="en-US">
              <a:ea typeface="ＭＳ Ｐゴシック" panose="020B0600070205080204" pitchFamily="34" charset="-128"/>
            </a:endParaRPr>
          </a:p>
        </p:txBody>
      </p:sp>
      <p:graphicFrame>
        <p:nvGraphicFramePr>
          <p:cNvPr id="49154" name="Object 2"/>
          <p:cNvGraphicFramePr>
            <a:graphicFrameLocks noChangeAspect="1"/>
          </p:cNvGraphicFramePr>
          <p:nvPr/>
        </p:nvGraphicFramePr>
        <p:xfrm>
          <a:off x="4514850" y="3321050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14120" imgH="215640" progId="Equation.3">
                  <p:embed/>
                </p:oleObj>
              </mc:Choice>
              <mc:Fallback>
                <p:oleObj name="Equation" r:id="rId3" imgW="114120" imgH="21564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14850" y="3321050"/>
                        <a:ext cx="114300" cy="215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155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5875859"/>
              </p:ext>
            </p:extLst>
          </p:nvPr>
        </p:nvGraphicFramePr>
        <p:xfrm>
          <a:off x="3564026" y="1768703"/>
          <a:ext cx="4154488" cy="2060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485720" imgH="736560" progId="Equation.3">
                  <p:embed/>
                </p:oleObj>
              </mc:Choice>
              <mc:Fallback>
                <p:oleObj name="Equation" r:id="rId5" imgW="1485720" imgH="73656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64026" y="1768703"/>
                        <a:ext cx="4154488" cy="2060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IE">
                <a:ea typeface="ＭＳ Ｐゴシック"/>
              </a:rPr>
              <a:t>Image Restoration</a:t>
            </a:r>
            <a:endParaRPr lang="en-US">
              <a:ea typeface="ＭＳ Ｐゴシック"/>
            </a:endParaRPr>
          </a:p>
        </p:txBody>
      </p:sp>
      <p:sp>
        <p:nvSpPr>
          <p:cNvPr id="18435" name="Rectangle 3"/>
          <p:cNvSpPr>
            <a:spLocks noGrp="1" noChangeArrowheads="1"/>
          </p:cNvSpPr>
          <p:nvPr>
            <p:ph idx="1"/>
          </p:nvPr>
        </p:nvSpPr>
        <p:spPr>
          <a:xfrm>
            <a:off x="771018" y="1807029"/>
            <a:ext cx="7969264" cy="1860790"/>
          </a:xfrm>
        </p:spPr>
        <p:txBody>
          <a:bodyPr/>
          <a:lstStyle/>
          <a:p>
            <a:pPr marL="0" indent="0" eaLnBrk="1" hangingPunct="1">
              <a:buFontTx/>
              <a:buNone/>
            </a:pPr>
            <a:r>
              <a:rPr lang="en-IE">
                <a:ea typeface="ＭＳ Ｐゴシック" panose="020B0600070205080204" pitchFamily="34" charset="-128"/>
              </a:rPr>
              <a:t>Image restoration attempts to restore images that have been degraded</a:t>
            </a:r>
          </a:p>
          <a:p>
            <a:pPr lvl="1" eaLnBrk="1" hangingPunct="1"/>
            <a:r>
              <a:rPr lang="en-IE" b="1">
                <a:ea typeface="ＭＳ Ｐゴシック" panose="020B0600070205080204" pitchFamily="34" charset="-128"/>
              </a:rPr>
              <a:t>Identify</a:t>
            </a:r>
            <a:r>
              <a:rPr lang="en-IE">
                <a:ea typeface="ＭＳ Ｐゴシック" panose="020B0600070205080204" pitchFamily="34" charset="-128"/>
              </a:rPr>
              <a:t> the </a:t>
            </a:r>
            <a:r>
              <a:rPr lang="en-IE" b="1">
                <a:ea typeface="ＭＳ Ｐゴシック" panose="020B0600070205080204" pitchFamily="34" charset="-128"/>
              </a:rPr>
              <a:t>degradation</a:t>
            </a:r>
            <a:r>
              <a:rPr lang="en-IE">
                <a:ea typeface="ＭＳ Ｐゴシック" panose="020B0600070205080204" pitchFamily="34" charset="-128"/>
              </a:rPr>
              <a:t> </a:t>
            </a:r>
            <a:r>
              <a:rPr lang="en-IE" b="1">
                <a:ea typeface="ＭＳ Ｐゴシック" panose="020B0600070205080204" pitchFamily="34" charset="-128"/>
              </a:rPr>
              <a:t>process</a:t>
            </a:r>
            <a:r>
              <a:rPr lang="en-IE">
                <a:ea typeface="ＭＳ Ｐゴシック" panose="020B0600070205080204" pitchFamily="34" charset="-128"/>
              </a:rPr>
              <a:t> and attempt to reverse it</a:t>
            </a:r>
          </a:p>
          <a:p>
            <a:pPr lvl="1" eaLnBrk="1" hangingPunct="1"/>
            <a:r>
              <a:rPr lang="en-IE">
                <a:ea typeface="ＭＳ Ｐゴシック" panose="020B0600070205080204" pitchFamily="34" charset="-128"/>
              </a:rPr>
              <a:t>Similar to image enhancement, but more objective</a:t>
            </a:r>
          </a:p>
          <a:p>
            <a:pPr marL="0" indent="0" eaLnBrk="1" hangingPunct="1">
              <a:buFontTx/>
              <a:buNone/>
            </a:pPr>
            <a:endParaRPr lang="en-US">
              <a:ea typeface="ＭＳ Ｐゴシック" panose="020B0600070205080204" pitchFamily="34" charset="-128"/>
            </a:endParaRPr>
          </a:p>
        </p:txBody>
      </p:sp>
      <p:pic>
        <p:nvPicPr>
          <p:cNvPr id="1843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216" b="49875"/>
          <a:stretch>
            <a:fillRect/>
          </a:stretch>
        </p:blipFill>
        <p:spPr bwMode="auto">
          <a:xfrm>
            <a:off x="1377950" y="4394200"/>
            <a:ext cx="2509838" cy="190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34" t="50250" r="20204" b="-1212"/>
          <a:stretch>
            <a:fillRect/>
          </a:stretch>
        </p:blipFill>
        <p:spPr bwMode="auto">
          <a:xfrm>
            <a:off x="5238750" y="4394200"/>
            <a:ext cx="2527300" cy="1933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8" name="AutoShape 6"/>
          <p:cNvSpPr>
            <a:spLocks noChangeArrowheads="1"/>
          </p:cNvSpPr>
          <p:nvPr/>
        </p:nvSpPr>
        <p:spPr bwMode="auto">
          <a:xfrm>
            <a:off x="3956050" y="5038725"/>
            <a:ext cx="1212850" cy="614363"/>
          </a:xfrm>
          <a:prstGeom prst="rightArrow">
            <a:avLst>
              <a:gd name="adj1" fmla="val 50000"/>
              <a:gd name="adj2" fmla="val 49354"/>
            </a:avLst>
          </a:prstGeom>
          <a:solidFill>
            <a:srgbClr val="00008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sz="18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/>
          </p:nvPr>
        </p:nvSpPr>
        <p:spPr>
          <a:xfrm>
            <a:off x="1703822" y="624110"/>
            <a:ext cx="7249441" cy="1280890"/>
          </a:xfrm>
        </p:spPr>
        <p:txBody>
          <a:bodyPr/>
          <a:lstStyle/>
          <a:p>
            <a:pPr eaLnBrk="1" hangingPunct="1"/>
            <a:r>
              <a:rPr lang="en-IE" sz="3200">
                <a:ea typeface="ＭＳ Ｐゴシック"/>
              </a:rPr>
              <a:t>Noise Removal Examples (</a:t>
            </a:r>
            <a:r>
              <a:rPr lang="en-IE" sz="3200" err="1">
                <a:ea typeface="ＭＳ Ｐゴシック"/>
              </a:rPr>
              <a:t>cont</a:t>
            </a:r>
            <a:r>
              <a:rPr lang="en-IE" sz="3200">
                <a:ea typeface="ＭＳ Ｐゴシック"/>
              </a:rPr>
              <a:t>…)</a:t>
            </a:r>
            <a:endParaRPr lang="en-US" sz="3200">
              <a:ea typeface="ＭＳ Ｐゴシック"/>
            </a:endParaRPr>
          </a:p>
        </p:txBody>
      </p:sp>
      <p:pic>
        <p:nvPicPr>
          <p:cNvPr id="55299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74" r="40025"/>
          <a:stretch>
            <a:fillRect/>
          </a:stretch>
        </p:blipFill>
        <p:spPr bwMode="auto">
          <a:xfrm>
            <a:off x="3438525" y="1541463"/>
            <a:ext cx="2533650" cy="4860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5300" name="Text Box 9"/>
          <p:cNvSpPr txBox="1">
            <a:spLocks noChangeArrowheads="1"/>
          </p:cNvSpPr>
          <p:nvPr/>
        </p:nvSpPr>
        <p:spPr bwMode="auto">
          <a:xfrm>
            <a:off x="1951038" y="2032000"/>
            <a:ext cx="1423987" cy="146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/>
            <a:r>
              <a:rPr lang="en-IE"/>
              <a:t>Image</a:t>
            </a:r>
            <a:br>
              <a:rPr lang="en-IE"/>
            </a:br>
            <a:r>
              <a:rPr lang="en-IE"/>
              <a:t>Corrupted</a:t>
            </a:r>
          </a:p>
          <a:p>
            <a:pPr algn="r" eaLnBrk="1" hangingPunct="1"/>
            <a:r>
              <a:rPr lang="en-IE"/>
              <a:t>By Pepper</a:t>
            </a:r>
            <a:br>
              <a:rPr lang="en-IE"/>
            </a:br>
            <a:r>
              <a:rPr lang="en-IE"/>
              <a:t>Noise</a:t>
            </a:r>
            <a:endParaRPr lang="en-US"/>
          </a:p>
        </p:txBody>
      </p:sp>
      <p:sp>
        <p:nvSpPr>
          <p:cNvPr id="55301" name="Text Box 12"/>
          <p:cNvSpPr txBox="1">
            <a:spLocks noChangeArrowheads="1"/>
          </p:cNvSpPr>
          <p:nvPr/>
        </p:nvSpPr>
        <p:spPr bwMode="auto">
          <a:xfrm>
            <a:off x="1203325" y="4275138"/>
            <a:ext cx="2171700" cy="1825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/>
            <a:r>
              <a:rPr lang="en-IE"/>
              <a:t>Result of </a:t>
            </a:r>
            <a:br>
              <a:rPr lang="en-IE"/>
            </a:br>
            <a:r>
              <a:rPr lang="en-IE"/>
              <a:t>Filtering Above </a:t>
            </a:r>
            <a:br>
              <a:rPr lang="en-IE"/>
            </a:br>
            <a:r>
              <a:rPr lang="en-IE"/>
              <a:t>With 3*3 </a:t>
            </a:r>
            <a:br>
              <a:rPr lang="en-IE"/>
            </a:br>
            <a:r>
              <a:rPr lang="en-IE"/>
              <a:t>Contraharmonic</a:t>
            </a:r>
            <a:br>
              <a:rPr lang="en-IE"/>
            </a:br>
            <a:r>
              <a:rPr lang="en-IE"/>
              <a:t>Q=1.5</a:t>
            </a:r>
            <a:endParaRPr 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IE">
                <a:ea typeface="ＭＳ Ｐゴシック" panose="020B0600070205080204" pitchFamily="34" charset="-128"/>
              </a:rPr>
              <a:t>Noise Removal Examples (cont…)</a:t>
            </a:r>
            <a:endParaRPr lang="en-US">
              <a:ea typeface="ＭＳ Ｐゴシック" panose="020B0600070205080204" pitchFamily="34" charset="-128"/>
            </a:endParaRPr>
          </a:p>
        </p:txBody>
      </p:sp>
      <p:pic>
        <p:nvPicPr>
          <p:cNvPr id="57348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572"/>
          <a:stretch>
            <a:fillRect/>
          </a:stretch>
        </p:blipFill>
        <p:spPr bwMode="auto">
          <a:xfrm>
            <a:off x="3030538" y="1497013"/>
            <a:ext cx="2547937" cy="4860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349" name="Text Box 9"/>
          <p:cNvSpPr txBox="1">
            <a:spLocks noChangeArrowheads="1"/>
          </p:cNvSpPr>
          <p:nvPr/>
        </p:nvSpPr>
        <p:spPr bwMode="auto">
          <a:xfrm>
            <a:off x="5619750" y="1987550"/>
            <a:ext cx="1357313" cy="146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/>
              <a:t>Image</a:t>
            </a:r>
            <a:br>
              <a:rPr lang="en-US"/>
            </a:br>
            <a:r>
              <a:rPr lang="en-US"/>
              <a:t>Corrupted</a:t>
            </a:r>
          </a:p>
          <a:p>
            <a:pPr eaLnBrk="1" hangingPunct="1"/>
            <a:r>
              <a:rPr lang="en-US"/>
              <a:t>By Salt</a:t>
            </a:r>
            <a:br>
              <a:rPr lang="en-US"/>
            </a:br>
            <a:r>
              <a:rPr lang="en-US"/>
              <a:t>Noise</a:t>
            </a:r>
          </a:p>
        </p:txBody>
      </p:sp>
      <p:sp>
        <p:nvSpPr>
          <p:cNvPr id="57350" name="Text Box 10"/>
          <p:cNvSpPr txBox="1">
            <a:spLocks noChangeArrowheads="1"/>
          </p:cNvSpPr>
          <p:nvPr/>
        </p:nvSpPr>
        <p:spPr bwMode="auto">
          <a:xfrm>
            <a:off x="5619750" y="4246563"/>
            <a:ext cx="2171700" cy="1825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IE"/>
              <a:t>Result of </a:t>
            </a:r>
            <a:br>
              <a:rPr lang="en-IE"/>
            </a:br>
            <a:r>
              <a:rPr lang="en-IE"/>
              <a:t>Filtering Above </a:t>
            </a:r>
            <a:br>
              <a:rPr lang="en-IE"/>
            </a:br>
            <a:r>
              <a:rPr lang="en-IE"/>
              <a:t>With 3*3 </a:t>
            </a:r>
            <a:br>
              <a:rPr lang="en-IE"/>
            </a:br>
            <a:r>
              <a:rPr lang="en-IE"/>
              <a:t>Contraharmonic</a:t>
            </a:r>
            <a:br>
              <a:rPr lang="en-IE"/>
            </a:br>
            <a:r>
              <a:rPr lang="en-IE"/>
              <a:t>Q=-1.5</a:t>
            </a:r>
            <a:endParaRPr lang="en-US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IE" sz="3600">
                <a:ea typeface="ＭＳ Ｐゴシック" panose="020B0600070205080204" pitchFamily="34" charset="-128"/>
              </a:rPr>
              <a:t>Contraharmonic Filter: Here Be Dragons</a:t>
            </a:r>
            <a:endParaRPr lang="en-US" sz="3600">
              <a:ea typeface="ＭＳ Ｐゴシック" panose="020B0600070205080204" pitchFamily="34" charset="-128"/>
            </a:endParaRPr>
          </a:p>
        </p:txBody>
      </p:sp>
      <p:sp>
        <p:nvSpPr>
          <p:cNvPr id="5939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>
              <a:buFontTx/>
              <a:buNone/>
            </a:pPr>
            <a:r>
              <a:rPr lang="en-IE">
                <a:ea typeface="ＭＳ Ｐゴシック" panose="020B0600070205080204" pitchFamily="34" charset="-128"/>
              </a:rPr>
              <a:t>Choosing the wrong value for Q when using the contraharmonic filter can have drastic results</a:t>
            </a:r>
            <a:endParaRPr lang="en-US">
              <a:ea typeface="ＭＳ Ｐゴシック" panose="020B0600070205080204" pitchFamily="34" charset="-128"/>
            </a:endParaRPr>
          </a:p>
        </p:txBody>
      </p:sp>
      <p:pic>
        <p:nvPicPr>
          <p:cNvPr id="59397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547"/>
          <a:stretch>
            <a:fillRect/>
          </a:stretch>
        </p:blipFill>
        <p:spPr bwMode="auto">
          <a:xfrm>
            <a:off x="1903413" y="3116263"/>
            <a:ext cx="5064125" cy="24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2106439" y="5562998"/>
            <a:ext cx="23262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/>
            <a:r>
              <a:rPr lang="en-GB" b="1"/>
              <a:t>Negative value of Q</a:t>
            </a:r>
          </a:p>
        </p:txBody>
      </p:sp>
      <p:sp>
        <p:nvSpPr>
          <p:cNvPr id="9" name="Rectangle 8"/>
          <p:cNvSpPr/>
          <p:nvPr/>
        </p:nvSpPr>
        <p:spPr>
          <a:xfrm>
            <a:off x="4610151" y="5568438"/>
            <a:ext cx="22493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/>
            <a:r>
              <a:rPr lang="en-GB" b="1"/>
              <a:t>Positive value of Q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IE">
                <a:ea typeface="ＭＳ Ｐゴシック" panose="020B0600070205080204" pitchFamily="34" charset="-128"/>
              </a:rPr>
              <a:t>Order Statistics Filters</a:t>
            </a:r>
            <a:endParaRPr lang="en-US">
              <a:ea typeface="ＭＳ Ｐゴシック" panose="020B0600070205080204" pitchFamily="34" charset="-128"/>
            </a:endParaRPr>
          </a:p>
        </p:txBody>
      </p:sp>
      <p:sp>
        <p:nvSpPr>
          <p:cNvPr id="6144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>
              <a:buFontTx/>
              <a:buNone/>
            </a:pPr>
            <a:r>
              <a:rPr lang="en-IE">
                <a:ea typeface="ＭＳ Ｐゴシック" panose="020B0600070205080204" pitchFamily="34" charset="-128"/>
              </a:rPr>
              <a:t>Spatial filters that are based on ordering the pixel values that make up the neighbourhood operated on by the filter</a:t>
            </a:r>
          </a:p>
          <a:p>
            <a:pPr marL="0" indent="0" eaLnBrk="1" hangingPunct="1">
              <a:buFontTx/>
              <a:buNone/>
            </a:pPr>
            <a:r>
              <a:rPr lang="en-IE">
                <a:ea typeface="ＭＳ Ｐゴシック" panose="020B0600070205080204" pitchFamily="34" charset="-128"/>
              </a:rPr>
              <a:t>Useful spatial filters include</a:t>
            </a:r>
          </a:p>
          <a:p>
            <a:pPr lvl="1" eaLnBrk="1" hangingPunct="1"/>
            <a:r>
              <a:rPr lang="en-IE">
                <a:ea typeface="ＭＳ Ｐゴシック" panose="020B0600070205080204" pitchFamily="34" charset="-128"/>
              </a:rPr>
              <a:t>Median filter</a:t>
            </a:r>
          </a:p>
          <a:p>
            <a:pPr lvl="1" eaLnBrk="1" hangingPunct="1"/>
            <a:r>
              <a:rPr lang="en-IE">
                <a:ea typeface="ＭＳ Ｐゴシック" panose="020B0600070205080204" pitchFamily="34" charset="-128"/>
              </a:rPr>
              <a:t>Max and min filter</a:t>
            </a:r>
          </a:p>
          <a:p>
            <a:pPr lvl="1" eaLnBrk="1" hangingPunct="1"/>
            <a:r>
              <a:rPr lang="en-IE">
                <a:ea typeface="ＭＳ Ｐゴシック" panose="020B0600070205080204" pitchFamily="34" charset="-128"/>
              </a:rPr>
              <a:t>Midpoint filter</a:t>
            </a:r>
          </a:p>
          <a:p>
            <a:pPr lvl="1" eaLnBrk="1" hangingPunct="1"/>
            <a:r>
              <a:rPr lang="en-IE">
                <a:ea typeface="ＭＳ Ｐゴシック" panose="020B0600070205080204" pitchFamily="34" charset="-128"/>
              </a:rPr>
              <a:t>Alpha trimmed </a:t>
            </a:r>
            <a:r>
              <a:rPr lang="en-IE" b="1">
                <a:ea typeface="ＭＳ Ｐゴシック" panose="020B0600070205080204" pitchFamily="34" charset="-128"/>
              </a:rPr>
              <a:t>mean</a:t>
            </a:r>
            <a:r>
              <a:rPr lang="en-IE">
                <a:ea typeface="ＭＳ Ｐゴシック" panose="020B0600070205080204" pitchFamily="34" charset="-128"/>
              </a:rPr>
              <a:t> filter</a:t>
            </a:r>
          </a:p>
          <a:p>
            <a:pPr lvl="1" eaLnBrk="1" hangingPunct="1"/>
            <a:r>
              <a:rPr lang="en-IE">
                <a:ea typeface="ＭＳ Ｐゴシック" panose="020B0600070205080204" pitchFamily="34" charset="-128"/>
              </a:rPr>
              <a:t>Adaptive Filtering</a:t>
            </a:r>
            <a:endParaRPr lang="en-US">
              <a:ea typeface="ＭＳ Ｐゴシック" panose="020B0600070205080204" pitchFamily="34" charset="-128"/>
            </a:endParaRPr>
          </a:p>
        </p:txBody>
      </p:sp>
      <p:sp>
        <p:nvSpPr>
          <p:cNvPr id="2" name="TextBox 1"/>
          <p:cNvSpPr txBox="1"/>
          <p:nvPr/>
        </p:nvSpPr>
        <p:spPr>
          <a:xfrm rot="19164597">
            <a:off x="4928749" y="4841825"/>
            <a:ext cx="4524618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800" b="1">
                <a:solidFill>
                  <a:srgbClr val="FF0000"/>
                </a:solidFill>
              </a:rPr>
              <a:t>We Prefer Sharp Images!!</a:t>
            </a:r>
            <a:endParaRPr lang="ur-PK" sz="2800" b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IE">
                <a:ea typeface="ＭＳ Ｐゴシック" panose="020B0600070205080204" pitchFamily="34" charset="-128"/>
              </a:rPr>
              <a:t>Median Filter</a:t>
            </a:r>
            <a:endParaRPr lang="en-US">
              <a:ea typeface="ＭＳ Ｐゴシック" panose="020B0600070205080204" pitchFamily="34" charset="-128"/>
            </a:endParaRPr>
          </a:p>
        </p:txBody>
      </p:sp>
      <p:sp>
        <p:nvSpPr>
          <p:cNvPr id="63492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>
              <a:buFontTx/>
              <a:buNone/>
            </a:pPr>
            <a:r>
              <a:rPr lang="en-IE" b="1">
                <a:ea typeface="ＭＳ Ｐゴシック" panose="020B0600070205080204" pitchFamily="34" charset="-128"/>
              </a:rPr>
              <a:t>Median Filter:</a:t>
            </a:r>
          </a:p>
          <a:p>
            <a:pPr marL="0" indent="0" eaLnBrk="1" hangingPunct="1">
              <a:buFontTx/>
              <a:buNone/>
            </a:pPr>
            <a:endParaRPr lang="en-IE" b="1">
              <a:ea typeface="ＭＳ Ｐゴシック" panose="020B0600070205080204" pitchFamily="34" charset="-128"/>
            </a:endParaRPr>
          </a:p>
          <a:p>
            <a:pPr marL="0" indent="0" eaLnBrk="1" hangingPunct="1">
              <a:buFontTx/>
              <a:buNone/>
            </a:pPr>
            <a:endParaRPr lang="en-IE" b="1">
              <a:ea typeface="ＭＳ Ｐゴシック" panose="020B0600070205080204" pitchFamily="34" charset="-128"/>
            </a:endParaRPr>
          </a:p>
          <a:p>
            <a:pPr marL="0" indent="0" eaLnBrk="1" hangingPunct="1">
              <a:buFontTx/>
              <a:buNone/>
            </a:pPr>
            <a:r>
              <a:rPr lang="en-IE">
                <a:ea typeface="ＭＳ Ｐゴシック" panose="020B0600070205080204" pitchFamily="34" charset="-128"/>
              </a:rPr>
              <a:t>Excellent at noise removal, without the smoothing effects that can occur with other smoothing filters</a:t>
            </a:r>
          </a:p>
          <a:p>
            <a:pPr marL="0" indent="0" eaLnBrk="1" hangingPunct="1">
              <a:buFontTx/>
              <a:buNone/>
            </a:pPr>
            <a:r>
              <a:rPr lang="en-IE">
                <a:ea typeface="ＭＳ Ｐゴシック" panose="020B0600070205080204" pitchFamily="34" charset="-128"/>
              </a:rPr>
              <a:t>Particularly good when </a:t>
            </a:r>
            <a:r>
              <a:rPr lang="en-IE" b="1">
                <a:ea typeface="ＭＳ Ｐゴシック" panose="020B0600070205080204" pitchFamily="34" charset="-128"/>
              </a:rPr>
              <a:t>salt and pepper noise </a:t>
            </a:r>
            <a:r>
              <a:rPr lang="en-IE">
                <a:ea typeface="ＭＳ Ｐゴシック" panose="020B0600070205080204" pitchFamily="34" charset="-128"/>
              </a:rPr>
              <a:t>is present</a:t>
            </a:r>
            <a:endParaRPr lang="en-US">
              <a:ea typeface="ＭＳ Ｐゴシック" panose="020B0600070205080204" pitchFamily="34" charset="-128"/>
            </a:endParaRPr>
          </a:p>
        </p:txBody>
      </p:sp>
      <p:graphicFrame>
        <p:nvGraphicFramePr>
          <p:cNvPr id="63490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2851595"/>
              </p:ext>
            </p:extLst>
          </p:nvPr>
        </p:nvGraphicFramePr>
        <p:xfrm>
          <a:off x="3032689" y="2420074"/>
          <a:ext cx="4403725" cy="958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574640" imgH="342720" progId="Equation.3">
                  <p:embed/>
                </p:oleObj>
              </mc:Choice>
              <mc:Fallback>
                <p:oleObj name="Equation" r:id="rId3" imgW="1574640" imgH="34272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32689" y="2420074"/>
                        <a:ext cx="4403725" cy="958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IE">
                <a:ea typeface="ＭＳ Ｐゴシック" panose="020B0600070205080204" pitchFamily="34" charset="-128"/>
              </a:rPr>
              <a:t>Noise Removal Examples</a:t>
            </a:r>
            <a:endParaRPr lang="en-US">
              <a:ea typeface="ＭＳ Ｐゴシック" panose="020B0600070205080204" pitchFamily="34" charset="-128"/>
            </a:endParaRPr>
          </a:p>
        </p:txBody>
      </p:sp>
      <p:pic>
        <p:nvPicPr>
          <p:cNvPr id="7987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21"/>
          <a:stretch>
            <a:fillRect/>
          </a:stretch>
        </p:blipFill>
        <p:spPr bwMode="auto">
          <a:xfrm>
            <a:off x="2227263" y="1446213"/>
            <a:ext cx="5065712" cy="4860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9877" name="Text Box 9"/>
          <p:cNvSpPr txBox="1">
            <a:spLocks noChangeArrowheads="1"/>
          </p:cNvSpPr>
          <p:nvPr/>
        </p:nvSpPr>
        <p:spPr bwMode="auto">
          <a:xfrm>
            <a:off x="355600" y="1941513"/>
            <a:ext cx="1849438" cy="146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/>
            <a:r>
              <a:rPr lang="en-IE"/>
              <a:t>Image</a:t>
            </a:r>
            <a:br>
              <a:rPr lang="en-IE"/>
            </a:br>
            <a:r>
              <a:rPr lang="en-IE"/>
              <a:t>Corrupted</a:t>
            </a:r>
            <a:br>
              <a:rPr lang="en-IE"/>
            </a:br>
            <a:r>
              <a:rPr lang="en-IE"/>
              <a:t>By Salt And</a:t>
            </a:r>
            <a:br>
              <a:rPr lang="en-IE"/>
            </a:br>
            <a:r>
              <a:rPr lang="en-IE"/>
              <a:t>Pepper Noise</a:t>
            </a:r>
            <a:endParaRPr lang="en-US"/>
          </a:p>
        </p:txBody>
      </p:sp>
      <p:sp>
        <p:nvSpPr>
          <p:cNvPr id="79878" name="Text Box 10"/>
          <p:cNvSpPr txBox="1">
            <a:spLocks noChangeArrowheads="1"/>
          </p:cNvSpPr>
          <p:nvPr/>
        </p:nvSpPr>
        <p:spPr bwMode="auto">
          <a:xfrm>
            <a:off x="7302500" y="1939925"/>
            <a:ext cx="1743075" cy="146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IE"/>
              <a:t>Result of 1 </a:t>
            </a:r>
            <a:br>
              <a:rPr lang="en-IE"/>
            </a:br>
            <a:r>
              <a:rPr lang="en-IE"/>
              <a:t>Pass With A </a:t>
            </a:r>
            <a:br>
              <a:rPr lang="en-IE"/>
            </a:br>
            <a:r>
              <a:rPr lang="en-IE"/>
              <a:t>3*3 Median</a:t>
            </a:r>
            <a:br>
              <a:rPr lang="en-IE"/>
            </a:br>
            <a:r>
              <a:rPr lang="en-IE"/>
              <a:t>Filter</a:t>
            </a:r>
            <a:endParaRPr lang="en-US"/>
          </a:p>
        </p:txBody>
      </p:sp>
      <p:sp>
        <p:nvSpPr>
          <p:cNvPr id="79879" name="Text Box 11"/>
          <p:cNvSpPr txBox="1">
            <a:spLocks noChangeArrowheads="1"/>
          </p:cNvSpPr>
          <p:nvPr/>
        </p:nvSpPr>
        <p:spPr bwMode="auto">
          <a:xfrm>
            <a:off x="373063" y="4360863"/>
            <a:ext cx="1831975" cy="146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/>
            <a:r>
              <a:rPr lang="en-IE"/>
              <a:t>Result of 2</a:t>
            </a:r>
            <a:br>
              <a:rPr lang="en-IE"/>
            </a:br>
            <a:r>
              <a:rPr lang="en-IE"/>
              <a:t>Passes With</a:t>
            </a:r>
            <a:br>
              <a:rPr lang="en-IE"/>
            </a:br>
            <a:r>
              <a:rPr lang="en-IE"/>
              <a:t>A 3*3 Median</a:t>
            </a:r>
            <a:br>
              <a:rPr lang="en-IE"/>
            </a:br>
            <a:r>
              <a:rPr lang="en-IE"/>
              <a:t>Filter</a:t>
            </a:r>
            <a:endParaRPr lang="en-US"/>
          </a:p>
        </p:txBody>
      </p:sp>
      <p:sp>
        <p:nvSpPr>
          <p:cNvPr id="79880" name="Text Box 12"/>
          <p:cNvSpPr txBox="1">
            <a:spLocks noChangeArrowheads="1"/>
          </p:cNvSpPr>
          <p:nvPr/>
        </p:nvSpPr>
        <p:spPr bwMode="auto">
          <a:xfrm>
            <a:off x="7302500" y="4360863"/>
            <a:ext cx="1831975" cy="146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IE"/>
              <a:t>Result of 3 </a:t>
            </a:r>
            <a:br>
              <a:rPr lang="en-IE"/>
            </a:br>
            <a:r>
              <a:rPr lang="en-IE"/>
              <a:t>Passes With</a:t>
            </a:r>
            <a:br>
              <a:rPr lang="en-IE"/>
            </a:br>
            <a:r>
              <a:rPr lang="en-IE"/>
              <a:t>A 3*3 Median</a:t>
            </a:r>
            <a:br>
              <a:rPr lang="en-IE"/>
            </a:br>
            <a:r>
              <a:rPr lang="en-IE"/>
              <a:t>Filter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8542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IE">
                <a:ea typeface="ＭＳ Ｐゴシック" panose="020B0600070205080204" pitchFamily="34" charset="-128"/>
              </a:rPr>
              <a:t>Max and Min Filter</a:t>
            </a:r>
            <a:endParaRPr lang="en-US">
              <a:ea typeface="ＭＳ Ｐゴシック" panose="020B0600070205080204" pitchFamily="34" charset="-128"/>
            </a:endParaRPr>
          </a:p>
        </p:txBody>
      </p:sp>
      <p:sp>
        <p:nvSpPr>
          <p:cNvPr id="6758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333500"/>
            <a:ext cx="8382000" cy="5524500"/>
          </a:xfrm>
        </p:spPr>
        <p:txBody>
          <a:bodyPr/>
          <a:lstStyle/>
          <a:p>
            <a:pPr marL="0" indent="0" eaLnBrk="1" hangingPunct="1">
              <a:buFontTx/>
              <a:buNone/>
            </a:pPr>
            <a:r>
              <a:rPr lang="en-IE" b="1">
                <a:ea typeface="ＭＳ Ｐゴシック" panose="020B0600070205080204" pitchFamily="34" charset="-128"/>
              </a:rPr>
              <a:t>Max Filter:</a:t>
            </a:r>
          </a:p>
          <a:p>
            <a:pPr marL="0" indent="0" eaLnBrk="1" hangingPunct="1">
              <a:buFontTx/>
              <a:buNone/>
            </a:pPr>
            <a:endParaRPr lang="en-IE" b="1">
              <a:ea typeface="ＭＳ Ｐゴシック" panose="020B0600070205080204" pitchFamily="34" charset="-128"/>
            </a:endParaRPr>
          </a:p>
          <a:p>
            <a:pPr marL="0" indent="0" eaLnBrk="1" hangingPunct="1">
              <a:buFontTx/>
              <a:buNone/>
            </a:pPr>
            <a:endParaRPr lang="en-IE" b="1">
              <a:ea typeface="ＭＳ Ｐゴシック" panose="020B0600070205080204" pitchFamily="34" charset="-128"/>
            </a:endParaRPr>
          </a:p>
          <a:p>
            <a:pPr marL="0" indent="0" eaLnBrk="1" hangingPunct="1">
              <a:buFontTx/>
              <a:buNone/>
            </a:pPr>
            <a:r>
              <a:rPr lang="en-IE" b="1">
                <a:ea typeface="ＭＳ Ｐゴシック" panose="020B0600070205080204" pitchFamily="34" charset="-128"/>
              </a:rPr>
              <a:t>Min Filter:</a:t>
            </a:r>
          </a:p>
          <a:p>
            <a:pPr marL="0" indent="0" eaLnBrk="1" hangingPunct="1">
              <a:buFontTx/>
              <a:buNone/>
            </a:pPr>
            <a:endParaRPr lang="en-IE" b="1">
              <a:ea typeface="ＭＳ Ｐゴシック" panose="020B0600070205080204" pitchFamily="34" charset="-128"/>
            </a:endParaRPr>
          </a:p>
          <a:p>
            <a:pPr marL="0" indent="0" eaLnBrk="1" hangingPunct="1">
              <a:buFontTx/>
              <a:buNone/>
            </a:pPr>
            <a:endParaRPr lang="en-IE" b="1">
              <a:ea typeface="ＭＳ Ｐゴシック" panose="020B0600070205080204" pitchFamily="34" charset="-128"/>
            </a:endParaRPr>
          </a:p>
          <a:p>
            <a:pPr marL="0" indent="0" eaLnBrk="1" hangingPunct="1">
              <a:buFontTx/>
              <a:buNone/>
            </a:pPr>
            <a:r>
              <a:rPr lang="en-IE" sz="2800">
                <a:ea typeface="ＭＳ Ｐゴシック" panose="020B0600070205080204" pitchFamily="34" charset="-128"/>
              </a:rPr>
              <a:t>Max filter is good for pepper noise and min is good for salt noise</a:t>
            </a:r>
          </a:p>
          <a:p>
            <a:pPr marL="0" indent="0" eaLnBrk="1" hangingPunct="1">
              <a:buFontTx/>
              <a:buNone/>
            </a:pPr>
            <a:r>
              <a:rPr lang="en-IE" sz="2800">
                <a:ea typeface="ＭＳ Ｐゴシック" panose="020B0600070205080204" pitchFamily="34" charset="-128"/>
              </a:rPr>
              <a:t>Min </a:t>
            </a:r>
            <a:r>
              <a:rPr lang="it-IT" sz="2800">
                <a:ea typeface="ＭＳ Ｐゴシック" panose="020B0600070205080204" pitchFamily="34" charset="-128"/>
              </a:rPr>
              <a:t>&amp; Max a</a:t>
            </a:r>
            <a:r>
              <a:rPr lang="en-IE" sz="2800" err="1">
                <a:ea typeface="ＭＳ Ｐゴシック" panose="020B0600070205080204" pitchFamily="34" charset="-128"/>
              </a:rPr>
              <a:t>lso</a:t>
            </a:r>
            <a:r>
              <a:rPr lang="en-IE" sz="2800">
                <a:ea typeface="ＭＳ Ｐゴシック" panose="020B0600070205080204" pitchFamily="34" charset="-128"/>
              </a:rPr>
              <a:t> do Dilation and Erosion respectively.</a:t>
            </a:r>
          </a:p>
        </p:txBody>
      </p:sp>
      <p:graphicFrame>
        <p:nvGraphicFramePr>
          <p:cNvPr id="67586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12627223"/>
              </p:ext>
            </p:extLst>
          </p:nvPr>
        </p:nvGraphicFramePr>
        <p:xfrm>
          <a:off x="1662387" y="1712680"/>
          <a:ext cx="4119563" cy="958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473120" imgH="342720" progId="Equation.3">
                  <p:embed/>
                </p:oleObj>
              </mc:Choice>
              <mc:Fallback>
                <p:oleObj name="Equation" r:id="rId3" imgW="1473120" imgH="34272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62387" y="1712680"/>
                        <a:ext cx="4119563" cy="958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7587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01193111"/>
              </p:ext>
            </p:extLst>
          </p:nvPr>
        </p:nvGraphicFramePr>
        <p:xfrm>
          <a:off x="1401768" y="2873815"/>
          <a:ext cx="4119563" cy="923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473120" imgH="330120" progId="Equation.3">
                  <p:embed/>
                </p:oleObj>
              </mc:Choice>
              <mc:Fallback>
                <p:oleObj name="Equation" r:id="rId5" imgW="1473120" imgH="33012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1768" y="2873815"/>
                        <a:ext cx="4119563" cy="923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IE">
                <a:ea typeface="ＭＳ Ｐゴシック" panose="020B0600070205080204" pitchFamily="34" charset="-128"/>
              </a:rPr>
              <a:t>Noise Removal Examples (cont…)</a:t>
            </a:r>
            <a:endParaRPr lang="en-US">
              <a:ea typeface="ＭＳ Ｐゴシック" panose="020B0600070205080204" pitchFamily="34" charset="-128"/>
            </a:endParaRPr>
          </a:p>
        </p:txBody>
      </p:sp>
      <p:pic>
        <p:nvPicPr>
          <p:cNvPr id="8192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849"/>
          <a:stretch>
            <a:fillRect/>
          </a:stretch>
        </p:blipFill>
        <p:spPr bwMode="auto">
          <a:xfrm>
            <a:off x="2127250" y="3938588"/>
            <a:ext cx="5032375" cy="2430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25" name="Picture 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74" r="40025" b="50261"/>
          <a:stretch>
            <a:fillRect/>
          </a:stretch>
        </p:blipFill>
        <p:spPr bwMode="auto">
          <a:xfrm>
            <a:off x="2127250" y="1497013"/>
            <a:ext cx="2533650" cy="2417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26" name="Text Box 10"/>
          <p:cNvSpPr txBox="1">
            <a:spLocks noChangeArrowheads="1"/>
          </p:cNvSpPr>
          <p:nvPr/>
        </p:nvSpPr>
        <p:spPr bwMode="auto">
          <a:xfrm>
            <a:off x="655638" y="2032000"/>
            <a:ext cx="1423987" cy="146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/>
            <a:r>
              <a:rPr lang="en-IE"/>
              <a:t>Image</a:t>
            </a:r>
            <a:br>
              <a:rPr lang="en-IE"/>
            </a:br>
            <a:r>
              <a:rPr lang="en-IE"/>
              <a:t>Corrupted</a:t>
            </a:r>
          </a:p>
          <a:p>
            <a:pPr algn="r" eaLnBrk="1" hangingPunct="1"/>
            <a:r>
              <a:rPr lang="en-IE"/>
              <a:t>By Pepper</a:t>
            </a:r>
            <a:br>
              <a:rPr lang="en-IE"/>
            </a:br>
            <a:r>
              <a:rPr lang="en-IE"/>
              <a:t>Noise</a:t>
            </a:r>
            <a:endParaRPr lang="en-US"/>
          </a:p>
        </p:txBody>
      </p:sp>
      <p:pic>
        <p:nvPicPr>
          <p:cNvPr id="81927" name="Picture 1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572" b="49934"/>
          <a:stretch>
            <a:fillRect/>
          </a:stretch>
        </p:blipFill>
        <p:spPr bwMode="auto">
          <a:xfrm>
            <a:off x="4611688" y="1497013"/>
            <a:ext cx="2547937" cy="2433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28" name="Text Box 12"/>
          <p:cNvSpPr txBox="1">
            <a:spLocks noChangeArrowheads="1"/>
          </p:cNvSpPr>
          <p:nvPr/>
        </p:nvSpPr>
        <p:spPr bwMode="auto">
          <a:xfrm>
            <a:off x="7165975" y="1987550"/>
            <a:ext cx="1357313" cy="146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/>
              <a:t>Image</a:t>
            </a:r>
            <a:br>
              <a:rPr lang="en-US"/>
            </a:br>
            <a:r>
              <a:rPr lang="en-US"/>
              <a:t>Corrupted</a:t>
            </a:r>
          </a:p>
          <a:p>
            <a:pPr eaLnBrk="1" hangingPunct="1"/>
            <a:r>
              <a:rPr lang="en-US"/>
              <a:t>By Salt</a:t>
            </a:r>
            <a:br>
              <a:rPr lang="en-US"/>
            </a:br>
            <a:r>
              <a:rPr lang="en-US"/>
              <a:t>Noise</a:t>
            </a:r>
          </a:p>
        </p:txBody>
      </p:sp>
      <p:sp>
        <p:nvSpPr>
          <p:cNvPr id="81929" name="Text Box 13"/>
          <p:cNvSpPr txBox="1">
            <a:spLocks noChangeArrowheads="1"/>
          </p:cNvSpPr>
          <p:nvPr/>
        </p:nvSpPr>
        <p:spPr bwMode="auto">
          <a:xfrm>
            <a:off x="7165975" y="4276725"/>
            <a:ext cx="1524000" cy="1825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IE"/>
              <a:t>Result Of </a:t>
            </a:r>
            <a:br>
              <a:rPr lang="en-IE"/>
            </a:br>
            <a:r>
              <a:rPr lang="en-IE"/>
              <a:t>Filtering </a:t>
            </a:r>
            <a:br>
              <a:rPr lang="en-IE"/>
            </a:br>
            <a:r>
              <a:rPr lang="en-IE"/>
              <a:t>Above </a:t>
            </a:r>
            <a:br>
              <a:rPr lang="en-IE"/>
            </a:br>
            <a:r>
              <a:rPr lang="en-IE"/>
              <a:t>With A 3*3 </a:t>
            </a:r>
            <a:br>
              <a:rPr lang="en-IE"/>
            </a:br>
            <a:r>
              <a:rPr lang="en-IE"/>
              <a:t>Min Filter</a:t>
            </a:r>
            <a:endParaRPr lang="en-US"/>
          </a:p>
        </p:txBody>
      </p:sp>
      <p:sp>
        <p:nvSpPr>
          <p:cNvPr id="81930" name="Text Box 14"/>
          <p:cNvSpPr txBox="1">
            <a:spLocks noChangeArrowheads="1"/>
          </p:cNvSpPr>
          <p:nvPr/>
        </p:nvSpPr>
        <p:spPr bwMode="auto">
          <a:xfrm>
            <a:off x="639763" y="4240213"/>
            <a:ext cx="1439862" cy="1825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/>
            <a:r>
              <a:rPr lang="en-IE"/>
              <a:t>Result Of</a:t>
            </a:r>
            <a:br>
              <a:rPr lang="en-IE"/>
            </a:br>
            <a:r>
              <a:rPr lang="en-IE"/>
              <a:t>Filtering</a:t>
            </a:r>
            <a:br>
              <a:rPr lang="en-IE"/>
            </a:br>
            <a:r>
              <a:rPr lang="en-IE"/>
              <a:t>Above</a:t>
            </a:r>
            <a:br>
              <a:rPr lang="en-IE"/>
            </a:br>
            <a:r>
              <a:rPr lang="en-IE"/>
              <a:t>With A 3*3</a:t>
            </a:r>
            <a:br>
              <a:rPr lang="en-IE"/>
            </a:br>
            <a:r>
              <a:rPr lang="en-IE"/>
              <a:t>Max Filter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5678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IE">
                <a:ea typeface="ＭＳ Ｐゴシック" panose="020B0600070205080204" pitchFamily="34" charset="-128"/>
              </a:rPr>
              <a:t>Midpoint Filter</a:t>
            </a:r>
            <a:endParaRPr lang="en-US">
              <a:ea typeface="ＭＳ Ｐゴシック" panose="020B0600070205080204" pitchFamily="34" charset="-128"/>
            </a:endParaRPr>
          </a:p>
        </p:txBody>
      </p:sp>
      <p:sp>
        <p:nvSpPr>
          <p:cNvPr id="71684" name="Rectangle 3"/>
          <p:cNvSpPr>
            <a:spLocks noGrp="1" noChangeArrowheads="1"/>
          </p:cNvSpPr>
          <p:nvPr>
            <p:ph idx="1"/>
          </p:nvPr>
        </p:nvSpPr>
        <p:spPr>
          <a:xfrm>
            <a:off x="1584995" y="2021906"/>
            <a:ext cx="6591985" cy="377762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eaLnBrk="1" hangingPunct="1">
              <a:buFontTx/>
              <a:buNone/>
            </a:pPr>
            <a:r>
              <a:rPr lang="en-IE" b="1">
                <a:ea typeface="ＭＳ Ｐゴシック" panose="020B0600070205080204" pitchFamily="34" charset="-128"/>
              </a:rPr>
              <a:t>Midpoint Filter:</a:t>
            </a:r>
          </a:p>
          <a:p>
            <a:pPr marL="0" indent="0" eaLnBrk="1" hangingPunct="1">
              <a:buFontTx/>
              <a:buNone/>
            </a:pPr>
            <a:endParaRPr lang="en-IE" b="1">
              <a:ea typeface="ＭＳ Ｐゴシック" panose="020B0600070205080204" pitchFamily="34" charset="-128"/>
            </a:endParaRPr>
          </a:p>
          <a:p>
            <a:pPr marL="0" indent="0" eaLnBrk="1" hangingPunct="1">
              <a:buFontTx/>
              <a:buNone/>
            </a:pPr>
            <a:endParaRPr lang="en-IE" b="1">
              <a:ea typeface="ＭＳ Ｐゴシック" panose="020B0600070205080204" pitchFamily="34" charset="-128"/>
            </a:endParaRPr>
          </a:p>
          <a:p>
            <a:pPr marL="0" indent="0">
              <a:buNone/>
            </a:pPr>
            <a:endParaRPr lang="en-IE" b="1">
              <a:ea typeface="ＭＳ Ｐゴシック"/>
            </a:endParaRPr>
          </a:p>
          <a:p>
            <a:pPr marL="0" indent="0">
              <a:buFont typeface="Wingdings 3" charset="2"/>
              <a:buNone/>
            </a:pPr>
            <a:endParaRPr lang="en-IE" b="1">
              <a:ea typeface="ＭＳ Ｐゴシック"/>
            </a:endParaRPr>
          </a:p>
          <a:p>
            <a:pPr marL="0" indent="0" eaLnBrk="1" hangingPunct="1">
              <a:buFontTx/>
              <a:buNone/>
            </a:pPr>
            <a:r>
              <a:rPr lang="en-IE">
                <a:ea typeface="ＭＳ Ｐゴシック" panose="020B0600070205080204" pitchFamily="34" charset="-128"/>
              </a:rPr>
              <a:t>Good for random </a:t>
            </a:r>
            <a:r>
              <a:rPr lang="en-IE" b="1">
                <a:ea typeface="ＭＳ Ｐゴシック" panose="020B0600070205080204" pitchFamily="34" charset="-128"/>
              </a:rPr>
              <a:t>Gaussian and uniform</a:t>
            </a:r>
            <a:r>
              <a:rPr lang="en-IE">
                <a:ea typeface="ＭＳ Ｐゴシック" panose="020B0600070205080204" pitchFamily="34" charset="-128"/>
              </a:rPr>
              <a:t> noise.</a:t>
            </a:r>
          </a:p>
          <a:p>
            <a:pPr marL="0" indent="0" eaLnBrk="1" hangingPunct="1">
              <a:buFontTx/>
              <a:buNone/>
            </a:pPr>
            <a:r>
              <a:rPr lang="en-IE">
                <a:ea typeface="ＭＳ Ｐゴシック"/>
              </a:rPr>
              <a:t>Tends to produce unwanted artifacts in the image.</a:t>
            </a:r>
          </a:p>
        </p:txBody>
      </p:sp>
      <p:graphicFrame>
        <p:nvGraphicFramePr>
          <p:cNvPr id="71682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94788404"/>
              </p:ext>
            </p:extLst>
          </p:nvPr>
        </p:nvGraphicFramePr>
        <p:xfrm>
          <a:off x="1583162" y="2586652"/>
          <a:ext cx="7564437" cy="1208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705040" imgH="431640" progId="Equation.3">
                  <p:embed/>
                </p:oleObj>
              </mc:Choice>
              <mc:Fallback>
                <p:oleObj name="Equation" r:id="rId3" imgW="2705040" imgH="43164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3162" y="2586652"/>
                        <a:ext cx="7564437" cy="1208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IE">
                <a:ea typeface="ＭＳ Ｐゴシック" panose="020B0600070205080204" pitchFamily="34" charset="-128"/>
              </a:rPr>
              <a:t>Alpha-Trimmed Mean Filter</a:t>
            </a:r>
            <a:endParaRPr lang="en-US">
              <a:ea typeface="ＭＳ Ｐゴシック" panose="020B0600070205080204" pitchFamily="34" charset="-128"/>
            </a:endParaRPr>
          </a:p>
        </p:txBody>
      </p:sp>
      <p:sp>
        <p:nvSpPr>
          <p:cNvPr id="75780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81248"/>
            <a:ext cx="8229600" cy="5524500"/>
          </a:xfrm>
        </p:spPr>
        <p:txBody>
          <a:bodyPr/>
          <a:lstStyle/>
          <a:p>
            <a:pPr marL="0" indent="0" eaLnBrk="1" hangingPunct="1">
              <a:buFontTx/>
              <a:buNone/>
            </a:pPr>
            <a:r>
              <a:rPr lang="en-IE" b="1">
                <a:ea typeface="ＭＳ Ｐゴシック" panose="020B0600070205080204" pitchFamily="34" charset="-128"/>
              </a:rPr>
              <a:t>Alpha-Trimmed Mean Filter:</a:t>
            </a:r>
          </a:p>
          <a:p>
            <a:pPr marL="0" indent="0" eaLnBrk="1" hangingPunct="1">
              <a:buFontTx/>
              <a:buNone/>
            </a:pPr>
            <a:endParaRPr lang="en-IE" b="1">
              <a:ea typeface="ＭＳ Ｐゴシック" panose="020B0600070205080204" pitchFamily="34" charset="-128"/>
            </a:endParaRPr>
          </a:p>
          <a:p>
            <a:pPr marL="0" indent="0" eaLnBrk="1" hangingPunct="1">
              <a:buFontTx/>
              <a:buNone/>
            </a:pPr>
            <a:endParaRPr lang="en-IE" sz="1600" b="1">
              <a:ea typeface="ＭＳ Ｐゴシック" panose="020B0600070205080204" pitchFamily="34" charset="-128"/>
            </a:endParaRPr>
          </a:p>
          <a:p>
            <a:pPr marL="0" indent="0" eaLnBrk="1" hangingPunct="1">
              <a:buFontTx/>
              <a:buNone/>
            </a:pPr>
            <a:endParaRPr lang="en-IE" sz="2600">
              <a:ea typeface="ＭＳ Ｐゴシック" panose="020B0600070205080204" pitchFamily="34" charset="-128"/>
            </a:endParaRPr>
          </a:p>
          <a:p>
            <a:pPr marL="0" indent="0" eaLnBrk="1" hangingPunct="1">
              <a:buFontTx/>
              <a:buNone/>
            </a:pPr>
            <a:r>
              <a:rPr lang="en-IE" sz="2600">
                <a:ea typeface="ＭＳ Ｐゴシック" panose="020B0600070205080204" pitchFamily="34" charset="-128"/>
              </a:rPr>
              <a:t>We can delete the </a:t>
            </a:r>
            <a:r>
              <a:rPr lang="en-IE" sz="2600" i="1">
                <a:latin typeface="Times New Roman" panose="02020603050405020304" pitchFamily="18" charset="0"/>
                <a:ea typeface="ＭＳ Ｐゴシック" panose="020B0600070205080204" pitchFamily="34" charset="-128"/>
              </a:rPr>
              <a:t>d/2 </a:t>
            </a:r>
            <a:r>
              <a:rPr lang="en-IE" sz="2600">
                <a:ea typeface="ＭＳ Ｐゴシック" panose="020B0600070205080204" pitchFamily="34" charset="-128"/>
              </a:rPr>
              <a:t>lowest and </a:t>
            </a:r>
            <a:r>
              <a:rPr lang="en-IE" sz="2600" i="1">
                <a:latin typeface="Times New Roman" panose="02020603050405020304" pitchFamily="18" charset="0"/>
                <a:ea typeface="ＭＳ Ｐゴシック" panose="020B0600070205080204" pitchFamily="34" charset="-128"/>
              </a:rPr>
              <a:t>d/2</a:t>
            </a:r>
            <a:r>
              <a:rPr lang="en-IE" sz="2600">
                <a:ea typeface="ＭＳ Ｐゴシック" panose="020B0600070205080204" pitchFamily="34" charset="-128"/>
              </a:rPr>
              <a:t> highest grey levels</a:t>
            </a:r>
          </a:p>
          <a:p>
            <a:pPr marL="0" indent="0" eaLnBrk="1" hangingPunct="1">
              <a:buFontTx/>
              <a:buNone/>
            </a:pPr>
            <a:r>
              <a:rPr lang="en-IE" sz="2600">
                <a:ea typeface="ＭＳ Ｐゴシック" panose="020B0600070205080204" pitchFamily="34" charset="-128"/>
              </a:rPr>
              <a:t>So </a:t>
            </a:r>
            <a:r>
              <a:rPr lang="en-IE" sz="2600" i="1">
                <a:latin typeface="Times New Roman" panose="02020603050405020304" pitchFamily="18" charset="0"/>
                <a:ea typeface="ＭＳ Ｐゴシック" panose="020B0600070205080204" pitchFamily="34" charset="-128"/>
              </a:rPr>
              <a:t>g</a:t>
            </a:r>
            <a:r>
              <a:rPr lang="en-IE" sz="2600" i="1" baseline="-25000">
                <a:latin typeface="Times New Roman" panose="02020603050405020304" pitchFamily="18" charset="0"/>
                <a:ea typeface="ＭＳ Ｐゴシック" panose="020B0600070205080204" pitchFamily="34" charset="-128"/>
              </a:rPr>
              <a:t>r</a:t>
            </a:r>
            <a:r>
              <a:rPr lang="en-IE" sz="2600" i="1">
                <a:latin typeface="Times New Roman" panose="02020603050405020304" pitchFamily="18" charset="0"/>
                <a:ea typeface="ＭＳ Ｐゴシック" panose="020B0600070205080204" pitchFamily="34" charset="-128"/>
              </a:rPr>
              <a:t>(s, t)</a:t>
            </a:r>
            <a:r>
              <a:rPr lang="en-IE" sz="2600">
                <a:ea typeface="ＭＳ Ｐゴシック" panose="020B0600070205080204" pitchFamily="34" charset="-128"/>
              </a:rPr>
              <a:t> represents the remaining </a:t>
            </a:r>
            <a:r>
              <a:rPr lang="en-IE" sz="2600" i="1" err="1">
                <a:latin typeface="Times New Roman" panose="02020603050405020304" pitchFamily="18" charset="0"/>
                <a:ea typeface="ＭＳ Ｐゴシック" panose="020B0600070205080204" pitchFamily="34" charset="-128"/>
              </a:rPr>
              <a:t>mn</a:t>
            </a:r>
            <a:r>
              <a:rPr lang="en-IE" sz="2600" i="1">
                <a:latin typeface="Times New Roman" panose="02020603050405020304" pitchFamily="18" charset="0"/>
                <a:ea typeface="ＭＳ Ｐゴシック" panose="020B0600070205080204" pitchFamily="34" charset="-128"/>
              </a:rPr>
              <a:t> – d</a:t>
            </a:r>
            <a:r>
              <a:rPr lang="en-IE" sz="2600">
                <a:ea typeface="ＭＳ Ｐゴシック" panose="020B0600070205080204" pitchFamily="34" charset="-128"/>
              </a:rPr>
              <a:t> pixels</a:t>
            </a:r>
          </a:p>
          <a:p>
            <a:pPr marL="0" indent="0" eaLnBrk="1" hangingPunct="1">
              <a:buFontTx/>
              <a:buNone/>
            </a:pPr>
            <a:r>
              <a:rPr lang="en-IE" sz="2600">
                <a:ea typeface="ＭＳ Ｐゴシック" panose="020B0600070205080204" pitchFamily="34" charset="-128"/>
              </a:rPr>
              <a:t>Suitable for situations involving </a:t>
            </a:r>
            <a:r>
              <a:rPr lang="en-IE" sz="2600" b="1" u="sng">
                <a:ea typeface="ＭＳ Ｐゴシック" panose="020B0600070205080204" pitchFamily="34" charset="-128"/>
              </a:rPr>
              <a:t>multiple types of noise, </a:t>
            </a:r>
            <a:r>
              <a:rPr lang="en-IE" sz="2600">
                <a:ea typeface="ＭＳ Ｐゴシック" panose="020B0600070205080204" pitchFamily="34" charset="-128"/>
              </a:rPr>
              <a:t>such as combination of Gaussian and Salt &amp; Pepper noise.</a:t>
            </a:r>
          </a:p>
          <a:p>
            <a:pPr marL="0" indent="0" eaLnBrk="1" hangingPunct="1">
              <a:buFontTx/>
              <a:buNone/>
            </a:pPr>
            <a:r>
              <a:rPr lang="en-IE" sz="2600">
                <a:ea typeface="ＭＳ Ｐゴシック" panose="020B0600070205080204" pitchFamily="34" charset="-128"/>
              </a:rPr>
              <a:t>With </a:t>
            </a:r>
            <a:r>
              <a:rPr lang="en-IE" sz="2600" i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d=0,</a:t>
            </a:r>
            <a:r>
              <a:rPr lang="en-IE" sz="2600">
                <a:ea typeface="ＭＳ Ｐゴシック" panose="020B0600070205080204" pitchFamily="34" charset="-128"/>
              </a:rPr>
              <a:t> ATM Filter becomes Mean filter.</a:t>
            </a:r>
          </a:p>
          <a:p>
            <a:pPr marL="0" indent="0" eaLnBrk="1" hangingPunct="1">
              <a:buFontTx/>
              <a:buNone/>
            </a:pPr>
            <a:r>
              <a:rPr lang="en-IE" sz="2600">
                <a:ea typeface="ＭＳ Ｐゴシック" panose="020B0600070205080204" pitchFamily="34" charset="-128"/>
              </a:rPr>
              <a:t>With </a:t>
            </a:r>
            <a:r>
              <a:rPr lang="en-IE" sz="2600" i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d=mn-1</a:t>
            </a:r>
            <a:r>
              <a:rPr lang="en-IE" sz="2600">
                <a:ea typeface="ＭＳ Ｐゴシック" panose="020B0600070205080204" pitchFamily="34" charset="-128"/>
              </a:rPr>
              <a:t>, ATM Filter becomes Median filter.</a:t>
            </a:r>
          </a:p>
        </p:txBody>
      </p:sp>
      <p:graphicFrame>
        <p:nvGraphicFramePr>
          <p:cNvPr id="75778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80211277"/>
              </p:ext>
            </p:extLst>
          </p:nvPr>
        </p:nvGraphicFramePr>
        <p:xfrm>
          <a:off x="1085850" y="1818094"/>
          <a:ext cx="5006975" cy="1279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790640" imgH="457200" progId="Equation.3">
                  <p:embed/>
                </p:oleObj>
              </mc:Choice>
              <mc:Fallback>
                <p:oleObj name="Equation" r:id="rId3" imgW="1790640" imgH="45720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85850" y="1818094"/>
                        <a:ext cx="5006975" cy="1279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29" name="Rectangle 5128">
            <a:extLst>
              <a:ext uri="{FF2B5EF4-FFF2-40B4-BE49-F238E27FC236}">
                <a16:creationId xmlns:a16="http://schemas.microsoft.com/office/drawing/2014/main" id="{BF7E8610-2DF7-4AF0-B876-0F3B7882A6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31" name="Rectangle 5130">
            <a:extLst>
              <a:ext uri="{FF2B5EF4-FFF2-40B4-BE49-F238E27FC236}">
                <a16:creationId xmlns:a16="http://schemas.microsoft.com/office/drawing/2014/main" id="{C1C8C023-62A6-4DA0-8DF4-3F4EA94090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2306695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1382543" y="624110"/>
            <a:ext cx="7037556" cy="1280890"/>
          </a:xfrm>
        </p:spPr>
        <p:txBody>
          <a:bodyPr>
            <a:normAutofit/>
          </a:bodyPr>
          <a:lstStyle/>
          <a:p>
            <a:r>
              <a:rPr lang="en-IE">
                <a:solidFill>
                  <a:schemeClr val="bg1"/>
                </a:solidFill>
                <a:ea typeface="ＭＳ Ｐゴシック"/>
              </a:rPr>
              <a:t>Image Restoration</a:t>
            </a:r>
            <a:endParaRPr lang="en-US" altLang="zh-TW">
              <a:solidFill>
                <a:schemeClr val="bg1"/>
              </a:solidFill>
              <a:ea typeface="ＭＳ Ｐゴシック"/>
            </a:endParaRPr>
          </a:p>
        </p:txBody>
      </p:sp>
      <p:sp>
        <p:nvSpPr>
          <p:cNvPr id="5133" name="Freeform 11">
            <a:extLst>
              <a:ext uri="{FF2B5EF4-FFF2-40B4-BE49-F238E27FC236}">
                <a16:creationId xmlns:a16="http://schemas.microsoft.com/office/drawing/2014/main" id="{26B9FE07-322E-43FB-8707-C9826BD903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3141" y="714375"/>
            <a:ext cx="1191394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graphicFrame>
        <p:nvGraphicFramePr>
          <p:cNvPr id="5125" name="Rectangle 3">
            <a:extLst>
              <a:ext uri="{FF2B5EF4-FFF2-40B4-BE49-F238E27FC236}">
                <a16:creationId xmlns:a16="http://schemas.microsoft.com/office/drawing/2014/main" id="{556EF6CD-5B2F-3BAC-ECD3-C0EA3C370D8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67417029"/>
              </p:ext>
            </p:extLst>
          </p:nvPr>
        </p:nvGraphicFramePr>
        <p:xfrm>
          <a:off x="720759" y="2930805"/>
          <a:ext cx="7699339" cy="29619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5029491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5"/>
          <p:cNvSpPr>
            <a:spLocks noGrp="1" noChangeArrowheads="1"/>
          </p:cNvSpPr>
          <p:nvPr>
            <p:ph type="title"/>
          </p:nvPr>
        </p:nvSpPr>
        <p:spPr>
          <a:xfrm>
            <a:off x="1342054" y="549647"/>
            <a:ext cx="7676352" cy="677744"/>
          </a:xfrm>
        </p:spPr>
        <p:txBody>
          <a:bodyPr/>
          <a:lstStyle/>
          <a:p>
            <a:pPr eaLnBrk="1" hangingPunct="1"/>
            <a:r>
              <a:rPr lang="en-IE">
                <a:ea typeface="ＭＳ Ｐゴシック" panose="020B0600070205080204" pitchFamily="34" charset="-128"/>
              </a:rPr>
              <a:t>Noise Removal Examples (cont…)</a:t>
            </a:r>
            <a:endParaRPr lang="en-US">
              <a:ea typeface="ＭＳ Ｐゴシック" panose="020B0600070205080204" pitchFamily="34" charset="-128"/>
            </a:endParaRPr>
          </a:p>
        </p:txBody>
      </p:sp>
      <p:pic>
        <p:nvPicPr>
          <p:cNvPr id="8397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0163" y="1352550"/>
            <a:ext cx="3738562" cy="538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3973" name="Text Box 10"/>
          <p:cNvSpPr txBox="1">
            <a:spLocks noChangeArrowheads="1"/>
          </p:cNvSpPr>
          <p:nvPr/>
        </p:nvSpPr>
        <p:spPr bwMode="auto">
          <a:xfrm>
            <a:off x="1042988" y="1511300"/>
            <a:ext cx="1508125" cy="146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/>
            <a:r>
              <a:rPr lang="en-IE"/>
              <a:t>Image</a:t>
            </a:r>
            <a:br>
              <a:rPr lang="en-IE"/>
            </a:br>
            <a:r>
              <a:rPr lang="en-IE"/>
              <a:t>Corrupted</a:t>
            </a:r>
          </a:p>
          <a:p>
            <a:pPr algn="r" eaLnBrk="1" hangingPunct="1"/>
            <a:r>
              <a:rPr lang="en-IE"/>
              <a:t>By Uniform</a:t>
            </a:r>
            <a:br>
              <a:rPr lang="en-IE"/>
            </a:br>
            <a:r>
              <a:rPr lang="en-IE"/>
              <a:t>Noise</a:t>
            </a:r>
            <a:endParaRPr lang="en-US"/>
          </a:p>
        </p:txBody>
      </p:sp>
      <p:sp>
        <p:nvSpPr>
          <p:cNvPr id="83974" name="Text Box 11"/>
          <p:cNvSpPr txBox="1">
            <a:spLocks noChangeArrowheads="1"/>
          </p:cNvSpPr>
          <p:nvPr/>
        </p:nvSpPr>
        <p:spPr bwMode="auto">
          <a:xfrm>
            <a:off x="6329363" y="1538288"/>
            <a:ext cx="1914525" cy="146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IE"/>
              <a:t>Image Further</a:t>
            </a:r>
            <a:br>
              <a:rPr lang="en-IE"/>
            </a:br>
            <a:r>
              <a:rPr lang="en-IE"/>
              <a:t>Corrupted</a:t>
            </a:r>
          </a:p>
          <a:p>
            <a:pPr eaLnBrk="1" hangingPunct="1"/>
            <a:r>
              <a:rPr lang="en-IE"/>
              <a:t>By Salt and</a:t>
            </a:r>
            <a:br>
              <a:rPr lang="en-IE"/>
            </a:br>
            <a:r>
              <a:rPr lang="en-IE"/>
              <a:t>Pepper Noise</a:t>
            </a:r>
            <a:endParaRPr lang="en-US"/>
          </a:p>
        </p:txBody>
      </p:sp>
      <p:sp>
        <p:nvSpPr>
          <p:cNvPr id="83975" name="Text Box 12"/>
          <p:cNvSpPr txBox="1">
            <a:spLocks noChangeArrowheads="1"/>
          </p:cNvSpPr>
          <p:nvPr/>
        </p:nvSpPr>
        <p:spPr bwMode="auto">
          <a:xfrm>
            <a:off x="652463" y="3457575"/>
            <a:ext cx="1898650" cy="1095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/>
            <a:r>
              <a:rPr lang="en-IE"/>
              <a:t>Filtered By</a:t>
            </a:r>
            <a:br>
              <a:rPr lang="en-IE"/>
            </a:br>
            <a:r>
              <a:rPr lang="en-IE"/>
              <a:t>5*5 Arithmetic</a:t>
            </a:r>
            <a:br>
              <a:rPr lang="en-IE"/>
            </a:br>
            <a:r>
              <a:rPr lang="en-IE"/>
              <a:t>Mean Filter</a:t>
            </a:r>
            <a:endParaRPr lang="en-US"/>
          </a:p>
        </p:txBody>
      </p:sp>
      <p:sp>
        <p:nvSpPr>
          <p:cNvPr id="83976" name="Text Box 13"/>
          <p:cNvSpPr txBox="1">
            <a:spLocks noChangeArrowheads="1"/>
          </p:cNvSpPr>
          <p:nvPr/>
        </p:nvSpPr>
        <p:spPr bwMode="auto">
          <a:xfrm>
            <a:off x="1006475" y="5281613"/>
            <a:ext cx="1544638" cy="1095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/>
            <a:r>
              <a:rPr lang="en-IE"/>
              <a:t>Filtered By</a:t>
            </a:r>
            <a:br>
              <a:rPr lang="en-IE"/>
            </a:br>
            <a:r>
              <a:rPr lang="en-IE"/>
              <a:t>5*5 Median</a:t>
            </a:r>
            <a:br>
              <a:rPr lang="en-IE"/>
            </a:br>
            <a:r>
              <a:rPr lang="en-IE"/>
              <a:t>Filter</a:t>
            </a:r>
            <a:endParaRPr lang="en-US"/>
          </a:p>
        </p:txBody>
      </p:sp>
      <p:sp>
        <p:nvSpPr>
          <p:cNvPr id="83977" name="Text Box 14"/>
          <p:cNvSpPr txBox="1">
            <a:spLocks noChangeArrowheads="1"/>
          </p:cNvSpPr>
          <p:nvPr/>
        </p:nvSpPr>
        <p:spPr bwMode="auto">
          <a:xfrm>
            <a:off x="6329363" y="3503613"/>
            <a:ext cx="1949450" cy="1095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IE"/>
              <a:t>Filtered By</a:t>
            </a:r>
            <a:br>
              <a:rPr lang="en-IE"/>
            </a:br>
            <a:r>
              <a:rPr lang="en-IE"/>
              <a:t>5*5 Geometric</a:t>
            </a:r>
            <a:br>
              <a:rPr lang="en-IE"/>
            </a:br>
            <a:r>
              <a:rPr lang="en-IE"/>
              <a:t>Mean Filter</a:t>
            </a:r>
            <a:endParaRPr lang="en-US"/>
          </a:p>
        </p:txBody>
      </p:sp>
      <p:sp>
        <p:nvSpPr>
          <p:cNvPr id="83978" name="Text Box 15"/>
          <p:cNvSpPr txBox="1">
            <a:spLocks noChangeArrowheads="1"/>
          </p:cNvSpPr>
          <p:nvPr/>
        </p:nvSpPr>
        <p:spPr bwMode="auto">
          <a:xfrm>
            <a:off x="6329363" y="5308600"/>
            <a:ext cx="2628900" cy="1095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IE"/>
              <a:t>Filtered By</a:t>
            </a:r>
            <a:br>
              <a:rPr lang="en-IE"/>
            </a:br>
            <a:r>
              <a:rPr lang="en-IE"/>
              <a:t>5*5 Alpha-Trimmed</a:t>
            </a:r>
            <a:br>
              <a:rPr lang="en-IE"/>
            </a:br>
            <a:r>
              <a:rPr lang="en-IE"/>
              <a:t>Mean Filter</a:t>
            </a:r>
            <a:endParaRPr lang="en-US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IE">
                <a:ea typeface="ＭＳ Ｐゴシック" panose="020B0600070205080204" pitchFamily="34" charset="-128"/>
              </a:rPr>
              <a:t>Adaptive Filters - (intelligent!)</a:t>
            </a:r>
            <a:endParaRPr lang="en-GB">
              <a:ea typeface="ＭＳ Ｐゴシック" panose="020B0600070205080204" pitchFamily="34" charset="-128"/>
            </a:endParaRPr>
          </a:p>
        </p:txBody>
      </p:sp>
      <p:sp>
        <p:nvSpPr>
          <p:cNvPr id="96259" name="Rectangle 3"/>
          <p:cNvSpPr>
            <a:spLocks noGrp="1" noChangeArrowheads="1"/>
          </p:cNvSpPr>
          <p:nvPr>
            <p:ph idx="1"/>
          </p:nvPr>
        </p:nvSpPr>
        <p:spPr>
          <a:xfrm>
            <a:off x="1227575" y="2133600"/>
            <a:ext cx="7306825" cy="377762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just" eaLnBrk="1" hangingPunct="1">
              <a:buFontTx/>
              <a:buNone/>
            </a:pPr>
            <a:r>
              <a:rPr lang="en-IE">
                <a:solidFill>
                  <a:schemeClr val="tx1"/>
                </a:solidFill>
                <a:ea typeface="ＭＳ Ｐゴシック"/>
              </a:rPr>
              <a:t>The filters discussed so far are applied to an entire image without any regard for how image characteristics vary from one point to another.</a:t>
            </a:r>
          </a:p>
          <a:p>
            <a:pPr marL="0" indent="0" algn="just" eaLnBrk="1" hangingPunct="1">
              <a:buFontTx/>
              <a:buNone/>
            </a:pPr>
            <a:r>
              <a:rPr lang="en-IE">
                <a:solidFill>
                  <a:schemeClr val="tx1"/>
                </a:solidFill>
                <a:ea typeface="ＭＳ Ｐゴシック"/>
              </a:rPr>
              <a:t>The behaviour of </a:t>
            </a:r>
            <a:r>
              <a:rPr lang="en-IE" b="1">
                <a:solidFill>
                  <a:schemeClr val="tx1"/>
                </a:solidFill>
                <a:ea typeface="ＭＳ Ｐゴシック"/>
              </a:rPr>
              <a:t>adaptive filters</a:t>
            </a:r>
            <a:r>
              <a:rPr lang="en-IE">
                <a:solidFill>
                  <a:schemeClr val="tx1"/>
                </a:solidFill>
                <a:ea typeface="ＭＳ Ｐゴシック"/>
              </a:rPr>
              <a:t> changes depending on the </a:t>
            </a:r>
            <a:r>
              <a:rPr lang="en-IE" b="1">
                <a:solidFill>
                  <a:schemeClr val="tx1"/>
                </a:solidFill>
                <a:ea typeface="ＭＳ Ｐゴシック"/>
              </a:rPr>
              <a:t>characteristics</a:t>
            </a:r>
            <a:r>
              <a:rPr lang="en-IE">
                <a:solidFill>
                  <a:schemeClr val="tx1"/>
                </a:solidFill>
                <a:ea typeface="ＭＳ Ｐゴシック"/>
              </a:rPr>
              <a:t> of the image inside the filter region.</a:t>
            </a:r>
          </a:p>
          <a:p>
            <a:pPr marL="0" indent="0" algn="just" eaLnBrk="1" hangingPunct="1">
              <a:buFontTx/>
              <a:buNone/>
            </a:pPr>
            <a:r>
              <a:rPr lang="en-IE">
                <a:solidFill>
                  <a:schemeClr val="tx1"/>
                </a:solidFill>
                <a:ea typeface="ＭＳ Ｐゴシック"/>
              </a:rPr>
              <a:t>We will take a look at the </a:t>
            </a:r>
            <a:r>
              <a:rPr lang="en-IE" b="1">
                <a:solidFill>
                  <a:schemeClr val="tx1"/>
                </a:solidFill>
                <a:ea typeface="ＭＳ Ｐゴシック"/>
              </a:rPr>
              <a:t>adaptive median filter.</a:t>
            </a:r>
            <a:endParaRPr lang="en-GB" b="1">
              <a:solidFill>
                <a:schemeClr val="tx1"/>
              </a:solidFill>
              <a:ea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350074320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/>
              <a:t>Adaptive Local Noise Reduction Filter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108" y="1949513"/>
            <a:ext cx="8398390" cy="4420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1622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IE">
                <a:ea typeface="ＭＳ Ｐゴシック" panose="020B0600070205080204" pitchFamily="34" charset="-128"/>
              </a:rPr>
              <a:t>Adaptive Median Filtering</a:t>
            </a:r>
            <a:endParaRPr lang="en-GB">
              <a:ea typeface="ＭＳ Ｐゴシック" panose="020B0600070205080204" pitchFamily="34" charset="-128"/>
            </a:endParaRPr>
          </a:p>
        </p:txBody>
      </p:sp>
      <p:sp>
        <p:nvSpPr>
          <p:cNvPr id="98307" name="Rectangle 3"/>
          <p:cNvSpPr>
            <a:spLocks noGrp="1" noChangeArrowheads="1"/>
          </p:cNvSpPr>
          <p:nvPr>
            <p:ph idx="1"/>
          </p:nvPr>
        </p:nvSpPr>
        <p:spPr>
          <a:xfrm>
            <a:off x="457199" y="1333500"/>
            <a:ext cx="8425543" cy="55245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eaLnBrk="1" hangingPunct="1">
              <a:buFontTx/>
              <a:buNone/>
            </a:pPr>
            <a:r>
              <a:rPr lang="en-IE" sz="2800">
                <a:solidFill>
                  <a:schemeClr val="tx1"/>
                </a:solidFill>
                <a:ea typeface="ＭＳ Ｐゴシック"/>
              </a:rPr>
              <a:t>The median filter performs relatively well on impulse noise as long as the spatial density of the impulse noise is not large (i.e., p&lt;0.20)</a:t>
            </a:r>
          </a:p>
          <a:p>
            <a:pPr marL="0" indent="0" eaLnBrk="1" hangingPunct="1">
              <a:buFontTx/>
              <a:buNone/>
            </a:pPr>
            <a:r>
              <a:rPr lang="en-IE" sz="2800">
                <a:solidFill>
                  <a:schemeClr val="tx1"/>
                </a:solidFill>
                <a:ea typeface="ＭＳ Ｐゴシック"/>
              </a:rPr>
              <a:t>The adaptive median filter can handle much more spatially dense impulse noise, and also performs some smoothing for non-impulse noise.</a:t>
            </a:r>
          </a:p>
          <a:p>
            <a:pPr marL="0" indent="0" eaLnBrk="1" hangingPunct="1">
              <a:buFontTx/>
              <a:buNone/>
            </a:pPr>
            <a:r>
              <a:rPr lang="en-IE" sz="2800">
                <a:solidFill>
                  <a:schemeClr val="tx1"/>
                </a:solidFill>
                <a:ea typeface="ＭＳ Ｐゴシック"/>
              </a:rPr>
              <a:t>The key insight in the adaptive median filter is that the filter </a:t>
            </a:r>
            <a:r>
              <a:rPr lang="en-IE" sz="2800" b="1">
                <a:solidFill>
                  <a:schemeClr val="tx1"/>
                </a:solidFill>
                <a:ea typeface="ＭＳ Ｐゴシック"/>
              </a:rPr>
              <a:t>size changes depending on the characteristics of the image.</a:t>
            </a:r>
            <a:endParaRPr lang="en-GB" sz="2800" b="1">
              <a:solidFill>
                <a:schemeClr val="tx1"/>
              </a:solidFill>
              <a:ea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53195236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IE">
                <a:ea typeface="ＭＳ Ｐゴシック" panose="020B0600070205080204" pitchFamily="34" charset="-128"/>
              </a:rPr>
              <a:t>Adaptive Median Filtering (cont…)</a:t>
            </a:r>
            <a:endParaRPr lang="en-GB">
              <a:ea typeface="ＭＳ Ｐゴシック" panose="020B0600070205080204" pitchFamily="34" charset="-128"/>
            </a:endParaRPr>
          </a:p>
        </p:txBody>
      </p:sp>
      <p:sp>
        <p:nvSpPr>
          <p:cNvPr id="10035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>
              <a:buFontTx/>
              <a:buNone/>
              <a:tabLst>
                <a:tab pos="901700" algn="l"/>
              </a:tabLst>
            </a:pPr>
            <a:r>
              <a:rPr lang="en-IE">
                <a:ea typeface="ＭＳ Ｐゴシック" panose="020B0600070205080204" pitchFamily="34" charset="-128"/>
              </a:rPr>
              <a:t>Remember that filtering looks at each original pixel image in turn and generates a new filtered pixel</a:t>
            </a:r>
          </a:p>
          <a:p>
            <a:pPr marL="0" indent="0" eaLnBrk="1" hangingPunct="1">
              <a:buFontTx/>
              <a:buNone/>
              <a:tabLst>
                <a:tab pos="901700" algn="l"/>
              </a:tabLst>
            </a:pPr>
            <a:r>
              <a:rPr lang="en-IE">
                <a:ea typeface="ＭＳ Ｐゴシック" panose="020B0600070205080204" pitchFamily="34" charset="-128"/>
              </a:rPr>
              <a:t>First examine the following notation:</a:t>
            </a:r>
            <a:endParaRPr lang="en-IE" sz="3600" i="1">
              <a:latin typeface="Times New Roman" panose="02020603050405020304" pitchFamily="18" charset="0"/>
              <a:ea typeface="ＭＳ Ｐゴシック" panose="020B0600070205080204" pitchFamily="34" charset="-128"/>
              <a:cs typeface="Times New Roman" panose="02020603050405020304" pitchFamily="18" charset="0"/>
            </a:endParaRPr>
          </a:p>
          <a:p>
            <a:pPr lvl="1" eaLnBrk="1" hangingPunct="1">
              <a:tabLst>
                <a:tab pos="901700" algn="l"/>
              </a:tabLst>
            </a:pPr>
            <a:r>
              <a:rPr lang="en-IE" sz="3200" i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z</a:t>
            </a:r>
            <a:r>
              <a:rPr lang="en-IE" sz="3200" i="1" baseline="-2500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min</a:t>
            </a:r>
            <a:r>
              <a:rPr lang="en-IE">
                <a:ea typeface="ＭＳ Ｐゴシック" panose="020B0600070205080204" pitchFamily="34" charset="-128"/>
              </a:rPr>
              <a:t> 	= minimum grey level in </a:t>
            </a:r>
            <a:r>
              <a:rPr lang="en-IE" sz="3200" i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S</a:t>
            </a:r>
            <a:r>
              <a:rPr lang="en-IE" sz="3200" i="1" baseline="-2500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xy</a:t>
            </a:r>
            <a:endParaRPr lang="en-IE" sz="3200" i="1">
              <a:latin typeface="Times New Roman" panose="02020603050405020304" pitchFamily="18" charset="0"/>
              <a:ea typeface="ＭＳ Ｐゴシック" panose="020B0600070205080204" pitchFamily="34" charset="-128"/>
              <a:cs typeface="Times New Roman" panose="02020603050405020304" pitchFamily="18" charset="0"/>
            </a:endParaRPr>
          </a:p>
          <a:p>
            <a:pPr lvl="1" eaLnBrk="1" hangingPunct="1">
              <a:tabLst>
                <a:tab pos="901700" algn="l"/>
              </a:tabLst>
            </a:pPr>
            <a:r>
              <a:rPr lang="en-IE" sz="3200" i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z</a:t>
            </a:r>
            <a:r>
              <a:rPr lang="en-IE" sz="3200" i="1" baseline="-2500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max</a:t>
            </a:r>
            <a:r>
              <a:rPr lang="en-IE">
                <a:ea typeface="ＭＳ Ｐゴシック" panose="020B0600070205080204" pitchFamily="34" charset="-128"/>
              </a:rPr>
              <a:t> 	= maximum grey level in </a:t>
            </a:r>
            <a:r>
              <a:rPr lang="en-IE" sz="3200" i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S</a:t>
            </a:r>
            <a:r>
              <a:rPr lang="en-IE" sz="3200" i="1" baseline="-2500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xy</a:t>
            </a:r>
            <a:endParaRPr lang="en-IE">
              <a:ea typeface="ＭＳ Ｐゴシック" panose="020B0600070205080204" pitchFamily="34" charset="-128"/>
            </a:endParaRPr>
          </a:p>
          <a:p>
            <a:pPr lvl="1" eaLnBrk="1" hangingPunct="1">
              <a:tabLst>
                <a:tab pos="901700" algn="l"/>
              </a:tabLst>
            </a:pPr>
            <a:r>
              <a:rPr lang="en-IE" sz="3200" i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z</a:t>
            </a:r>
            <a:r>
              <a:rPr lang="en-IE" sz="3200" i="1" baseline="-2500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med</a:t>
            </a:r>
            <a:r>
              <a:rPr lang="en-IE">
                <a:ea typeface="ＭＳ Ｐゴシック" panose="020B0600070205080204" pitchFamily="34" charset="-128"/>
              </a:rPr>
              <a:t> 	= median of grey levels in </a:t>
            </a:r>
            <a:r>
              <a:rPr lang="en-IE" sz="3200" i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S</a:t>
            </a:r>
            <a:r>
              <a:rPr lang="en-IE" sz="3200" i="1" baseline="-2500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xy</a:t>
            </a:r>
            <a:endParaRPr lang="en-IE">
              <a:ea typeface="ＭＳ Ｐゴシック" panose="020B0600070205080204" pitchFamily="34" charset="-128"/>
            </a:endParaRPr>
          </a:p>
          <a:p>
            <a:pPr lvl="1" eaLnBrk="1" hangingPunct="1">
              <a:tabLst>
                <a:tab pos="901700" algn="l"/>
              </a:tabLst>
            </a:pPr>
            <a:r>
              <a:rPr lang="en-IE" sz="3200" i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z</a:t>
            </a:r>
            <a:r>
              <a:rPr lang="en-IE" sz="3200" i="1" baseline="-2500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xy</a:t>
            </a:r>
            <a:r>
              <a:rPr lang="en-IE">
                <a:ea typeface="ＭＳ Ｐゴシック" panose="020B0600070205080204" pitchFamily="34" charset="-128"/>
              </a:rPr>
              <a:t> 	= grey level at coordinates </a:t>
            </a:r>
            <a:r>
              <a:rPr lang="en-IE" sz="3200" i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(x, y)</a:t>
            </a:r>
          </a:p>
          <a:p>
            <a:pPr lvl="1" eaLnBrk="1" hangingPunct="1">
              <a:tabLst>
                <a:tab pos="901700" algn="l"/>
              </a:tabLst>
            </a:pPr>
            <a:r>
              <a:rPr lang="en-IE" sz="3200" i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S</a:t>
            </a:r>
            <a:r>
              <a:rPr lang="en-IE" sz="3200" i="1" baseline="-2500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max</a:t>
            </a:r>
            <a:r>
              <a:rPr lang="en-IE">
                <a:ea typeface="ＭＳ Ｐゴシック" panose="020B0600070205080204" pitchFamily="34" charset="-128"/>
              </a:rPr>
              <a:t> 	=maximum allowed size of </a:t>
            </a:r>
            <a:r>
              <a:rPr lang="en-IE" sz="3200" i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S</a:t>
            </a:r>
            <a:r>
              <a:rPr lang="en-IE" sz="3200" i="1" baseline="-2500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xy</a:t>
            </a:r>
            <a:endParaRPr lang="en-GB">
              <a:ea typeface="ＭＳ Ｐゴシック" panose="020B0600070205080204" pitchFamily="34" charset="-128"/>
            </a:endParaRPr>
          </a:p>
        </p:txBody>
      </p:sp>
      <p:pic>
        <p:nvPicPr>
          <p:cNvPr id="4" name="Picture 5"/>
          <p:cNvPicPr>
            <a:picLocks noChangeAspect="1" noChangeArrowheads="1"/>
          </p:cNvPicPr>
          <p:nvPr/>
        </p:nvPicPr>
        <p:blipFill rotWithShape="1">
          <a:blip r:embed="rId3">
            <a:lum bright="-20000" contras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209" t="59984" b="3509"/>
          <a:stretch/>
        </p:blipFill>
        <p:spPr bwMode="auto">
          <a:xfrm>
            <a:off x="7119256" y="3347356"/>
            <a:ext cx="1746981" cy="1845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9944154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IE">
                <a:ea typeface="ＭＳ Ｐゴシック" panose="020B0600070205080204" pitchFamily="34" charset="-128"/>
              </a:rPr>
              <a:t>Adaptive Median Filtering (cont…)</a:t>
            </a:r>
            <a:endParaRPr lang="en-GB">
              <a:ea typeface="ＭＳ Ｐゴシック" panose="020B0600070205080204" pitchFamily="34" charset="-128"/>
            </a:endParaRPr>
          </a:p>
        </p:txBody>
      </p:sp>
      <p:sp>
        <p:nvSpPr>
          <p:cNvPr id="1024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>
              <a:lnSpc>
                <a:spcPct val="90000"/>
              </a:lnSpc>
              <a:buFontTx/>
              <a:buNone/>
              <a:tabLst>
                <a:tab pos="1789113" algn="l"/>
              </a:tabLst>
            </a:pPr>
            <a:r>
              <a:rPr lang="en-IE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Level A:	</a:t>
            </a:r>
            <a:r>
              <a:rPr lang="en-IE" i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A1 = </a:t>
            </a:r>
            <a:r>
              <a:rPr lang="en-IE" i="1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z</a:t>
            </a:r>
            <a:r>
              <a:rPr lang="en-IE" i="1" baseline="-2500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med</a:t>
            </a:r>
            <a:r>
              <a:rPr lang="en-IE" i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– </a:t>
            </a:r>
            <a:r>
              <a:rPr lang="en-IE" i="1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z</a:t>
            </a:r>
            <a:r>
              <a:rPr lang="en-IE" i="1" baseline="-2500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min</a:t>
            </a:r>
            <a:endParaRPr lang="en-IE" i="1" baseline="-25000">
              <a:latin typeface="Times New Roman" panose="02020603050405020304" pitchFamily="18" charset="0"/>
              <a:ea typeface="ＭＳ Ｐゴシック" panose="020B0600070205080204" pitchFamily="34" charset="-128"/>
              <a:cs typeface="Times New Roman" panose="02020603050405020304" pitchFamily="18" charset="0"/>
            </a:endParaRPr>
          </a:p>
          <a:p>
            <a:pPr marL="0" indent="0" eaLnBrk="1" hangingPunct="1">
              <a:lnSpc>
                <a:spcPct val="90000"/>
              </a:lnSpc>
              <a:buFontTx/>
              <a:buNone/>
              <a:tabLst>
                <a:tab pos="1789113" algn="l"/>
              </a:tabLst>
            </a:pPr>
            <a:r>
              <a:rPr lang="en-IE" i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	A2 = </a:t>
            </a:r>
            <a:r>
              <a:rPr lang="en-IE" i="1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z</a:t>
            </a:r>
            <a:r>
              <a:rPr lang="en-IE" i="1" baseline="-2500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med</a:t>
            </a:r>
            <a:r>
              <a:rPr lang="en-IE" i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– </a:t>
            </a:r>
            <a:r>
              <a:rPr lang="en-IE" i="1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z</a:t>
            </a:r>
            <a:r>
              <a:rPr lang="en-IE" i="1" baseline="-2500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max</a:t>
            </a:r>
            <a:endParaRPr lang="en-IE" i="1" baseline="-25000">
              <a:latin typeface="Times New Roman" panose="02020603050405020304" pitchFamily="18" charset="0"/>
              <a:ea typeface="ＭＳ Ｐゴシック" panose="020B0600070205080204" pitchFamily="34" charset="-128"/>
              <a:cs typeface="Times New Roman" panose="02020603050405020304" pitchFamily="18" charset="0"/>
            </a:endParaRPr>
          </a:p>
          <a:p>
            <a:pPr marL="0" indent="0" eaLnBrk="1" hangingPunct="1">
              <a:lnSpc>
                <a:spcPct val="90000"/>
              </a:lnSpc>
              <a:buFontTx/>
              <a:buNone/>
              <a:tabLst>
                <a:tab pos="1789113" algn="l"/>
              </a:tabLst>
            </a:pPr>
            <a:r>
              <a:rPr lang="en-IE" i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	</a:t>
            </a:r>
            <a:r>
              <a:rPr lang="en-IE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If</a:t>
            </a:r>
            <a:r>
              <a:rPr lang="en-IE" i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A1 </a:t>
            </a:r>
            <a:r>
              <a:rPr lang="en-IE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&gt; 0</a:t>
            </a:r>
            <a:r>
              <a:rPr lang="en-IE" i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IE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and</a:t>
            </a:r>
            <a:r>
              <a:rPr lang="en-IE" i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A2 &lt;</a:t>
            </a:r>
            <a:r>
              <a:rPr lang="en-IE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0</a:t>
            </a:r>
            <a:r>
              <a:rPr lang="en-IE" i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, </a:t>
            </a:r>
            <a:r>
              <a:rPr lang="en-IE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Go to level B</a:t>
            </a:r>
          </a:p>
          <a:p>
            <a:pPr marL="0" indent="0" eaLnBrk="1" hangingPunct="1">
              <a:lnSpc>
                <a:spcPct val="90000"/>
              </a:lnSpc>
              <a:buFontTx/>
              <a:buNone/>
              <a:tabLst>
                <a:tab pos="1789113" algn="l"/>
              </a:tabLst>
            </a:pPr>
            <a:r>
              <a:rPr lang="en-IE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	Else increase the window size</a:t>
            </a:r>
          </a:p>
          <a:p>
            <a:pPr marL="0" indent="0" eaLnBrk="1" hangingPunct="1">
              <a:lnSpc>
                <a:spcPct val="90000"/>
              </a:lnSpc>
              <a:buFontTx/>
              <a:buNone/>
              <a:tabLst>
                <a:tab pos="1789113" algn="l"/>
              </a:tabLst>
            </a:pPr>
            <a:r>
              <a:rPr lang="en-IE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	If window size ≤ </a:t>
            </a:r>
            <a:r>
              <a:rPr lang="en-IE" i="1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S</a:t>
            </a:r>
            <a:r>
              <a:rPr lang="en-IE" i="1" baseline="-2500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max</a:t>
            </a:r>
            <a:r>
              <a:rPr lang="en-IE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repeat level A</a:t>
            </a:r>
          </a:p>
          <a:p>
            <a:pPr marL="0" indent="0" eaLnBrk="1" hangingPunct="1">
              <a:lnSpc>
                <a:spcPct val="90000"/>
              </a:lnSpc>
              <a:buFontTx/>
              <a:buNone/>
              <a:tabLst>
                <a:tab pos="1789113" algn="l"/>
              </a:tabLst>
            </a:pPr>
            <a:r>
              <a:rPr lang="en-IE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	Else output </a:t>
            </a:r>
            <a:r>
              <a:rPr lang="en-IE" i="1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z</a:t>
            </a:r>
            <a:r>
              <a:rPr lang="en-IE" i="1" baseline="-2500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med</a:t>
            </a:r>
            <a:endParaRPr lang="en-IE">
              <a:latin typeface="Times New Roman" panose="02020603050405020304" pitchFamily="18" charset="0"/>
              <a:ea typeface="ＭＳ Ｐゴシック" panose="020B0600070205080204" pitchFamily="34" charset="-128"/>
              <a:cs typeface="Times New Roman" panose="02020603050405020304" pitchFamily="18" charset="0"/>
            </a:endParaRPr>
          </a:p>
          <a:p>
            <a:pPr marL="0" indent="0" eaLnBrk="1" hangingPunct="1">
              <a:lnSpc>
                <a:spcPct val="90000"/>
              </a:lnSpc>
              <a:buFontTx/>
              <a:buNone/>
              <a:tabLst>
                <a:tab pos="1789113" algn="l"/>
              </a:tabLst>
            </a:pPr>
            <a:r>
              <a:rPr lang="en-IE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Level B:	</a:t>
            </a:r>
            <a:r>
              <a:rPr lang="en-IE" i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B1 = </a:t>
            </a:r>
            <a:r>
              <a:rPr lang="en-IE" i="1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z</a:t>
            </a:r>
            <a:r>
              <a:rPr lang="en-IE" i="1" baseline="-2500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xy</a:t>
            </a:r>
            <a:r>
              <a:rPr lang="en-IE" i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– </a:t>
            </a:r>
            <a:r>
              <a:rPr lang="en-IE" i="1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z</a:t>
            </a:r>
            <a:r>
              <a:rPr lang="en-IE" i="1" baseline="-2500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min</a:t>
            </a:r>
            <a:endParaRPr lang="en-IE" i="1" baseline="-25000">
              <a:latin typeface="Times New Roman" panose="02020603050405020304" pitchFamily="18" charset="0"/>
              <a:ea typeface="ＭＳ Ｐゴシック" panose="020B0600070205080204" pitchFamily="34" charset="-128"/>
              <a:cs typeface="Times New Roman" panose="02020603050405020304" pitchFamily="18" charset="0"/>
            </a:endParaRPr>
          </a:p>
          <a:p>
            <a:pPr marL="0" indent="0" eaLnBrk="1" hangingPunct="1">
              <a:lnSpc>
                <a:spcPct val="90000"/>
              </a:lnSpc>
              <a:buFontTx/>
              <a:buNone/>
              <a:tabLst>
                <a:tab pos="1789113" algn="l"/>
              </a:tabLst>
            </a:pPr>
            <a:r>
              <a:rPr lang="en-IE" i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	B2 = </a:t>
            </a:r>
            <a:r>
              <a:rPr lang="en-IE" i="1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z</a:t>
            </a:r>
            <a:r>
              <a:rPr lang="en-IE" i="1" baseline="-2500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xy</a:t>
            </a:r>
            <a:r>
              <a:rPr lang="en-IE" i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– </a:t>
            </a:r>
            <a:r>
              <a:rPr lang="en-IE" i="1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z</a:t>
            </a:r>
            <a:r>
              <a:rPr lang="en-IE" i="1" baseline="-2500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max</a:t>
            </a:r>
            <a:endParaRPr lang="en-IE" i="1" baseline="-25000">
              <a:latin typeface="Times New Roman" panose="02020603050405020304" pitchFamily="18" charset="0"/>
              <a:ea typeface="ＭＳ Ｐゴシック" panose="020B0600070205080204" pitchFamily="34" charset="-128"/>
              <a:cs typeface="Times New Roman" panose="02020603050405020304" pitchFamily="18" charset="0"/>
            </a:endParaRPr>
          </a:p>
          <a:p>
            <a:pPr marL="0" indent="0" eaLnBrk="1" hangingPunct="1">
              <a:lnSpc>
                <a:spcPct val="90000"/>
              </a:lnSpc>
              <a:buFontTx/>
              <a:buNone/>
              <a:tabLst>
                <a:tab pos="1789113" algn="l"/>
              </a:tabLst>
            </a:pPr>
            <a:r>
              <a:rPr lang="en-IE" i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	</a:t>
            </a:r>
            <a:r>
              <a:rPr lang="en-IE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If</a:t>
            </a:r>
            <a:r>
              <a:rPr lang="en-IE" i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B1 </a:t>
            </a:r>
            <a:r>
              <a:rPr lang="en-IE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&gt; 0</a:t>
            </a:r>
            <a:r>
              <a:rPr lang="en-IE" i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IE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and</a:t>
            </a:r>
            <a:r>
              <a:rPr lang="en-IE" i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B2 &lt;</a:t>
            </a:r>
            <a:r>
              <a:rPr lang="en-IE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0</a:t>
            </a:r>
            <a:r>
              <a:rPr lang="en-IE" i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,</a:t>
            </a:r>
            <a:r>
              <a:rPr lang="en-IE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output </a:t>
            </a:r>
            <a:r>
              <a:rPr lang="en-IE" i="1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z</a:t>
            </a:r>
            <a:r>
              <a:rPr lang="en-IE" i="1" baseline="-2500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xy</a:t>
            </a:r>
            <a:endParaRPr lang="en-IE">
              <a:latin typeface="Times New Roman" panose="02020603050405020304" pitchFamily="18" charset="0"/>
              <a:ea typeface="ＭＳ Ｐゴシック" panose="020B0600070205080204" pitchFamily="34" charset="-128"/>
              <a:cs typeface="Times New Roman" panose="02020603050405020304" pitchFamily="18" charset="0"/>
            </a:endParaRPr>
          </a:p>
          <a:p>
            <a:pPr marL="0" indent="0" eaLnBrk="1" hangingPunct="1">
              <a:lnSpc>
                <a:spcPct val="90000"/>
              </a:lnSpc>
              <a:buFontTx/>
              <a:buNone/>
              <a:tabLst>
                <a:tab pos="1789113" algn="l"/>
              </a:tabLst>
            </a:pPr>
            <a:r>
              <a:rPr lang="en-IE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	Else output </a:t>
            </a:r>
            <a:r>
              <a:rPr lang="en-IE" i="1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z</a:t>
            </a:r>
            <a:r>
              <a:rPr lang="en-IE" i="1" baseline="-2500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med</a:t>
            </a:r>
            <a:endParaRPr lang="en-IE" i="1">
              <a:latin typeface="Times New Roman" panose="02020603050405020304" pitchFamily="18" charset="0"/>
              <a:ea typeface="ＭＳ Ｐゴシック" panose="020B060007020508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2" name="Right Arrow 1"/>
          <p:cNvSpPr/>
          <p:nvPr/>
        </p:nvSpPr>
        <p:spPr bwMode="auto">
          <a:xfrm rot="10800000">
            <a:off x="5021719" y="1537917"/>
            <a:ext cx="823913" cy="767443"/>
          </a:xfrm>
          <a:prstGeom prst="rightArrow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1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ur-PK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861954" y="1426031"/>
            <a:ext cx="3282045" cy="101566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1">
            <a:spAutoFit/>
          </a:bodyPr>
          <a:lstStyle/>
          <a:p>
            <a:r>
              <a:rPr lang="en-IE" sz="2000" i="1" err="1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z</a:t>
            </a:r>
            <a:r>
              <a:rPr lang="en-IE" sz="2000" i="1" baseline="-25000" err="1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med</a:t>
            </a:r>
            <a:r>
              <a:rPr lang="en-IE" sz="2000" i="1" baseline="-25000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  </a:t>
            </a:r>
            <a:r>
              <a:rPr lang="en-US" sz="2000">
                <a:solidFill>
                  <a:srgbClr val="C00000"/>
                </a:solidFill>
                <a:latin typeface="+mj-lt"/>
              </a:rPr>
              <a:t>is not impulse noise, since:</a:t>
            </a:r>
            <a:br>
              <a:rPr lang="en-US" sz="2000">
                <a:solidFill>
                  <a:srgbClr val="C00000"/>
                </a:solidFill>
                <a:latin typeface="+mj-lt"/>
              </a:rPr>
            </a:br>
            <a:r>
              <a:rPr lang="en-IE" sz="2000" i="1" err="1">
                <a:solidFill>
                  <a:srgbClr val="C00000"/>
                </a:solidFill>
                <a:cs typeface="Times New Roman" panose="02020603050405020304" pitchFamily="18" charset="0"/>
              </a:rPr>
              <a:t>z</a:t>
            </a:r>
            <a:r>
              <a:rPr lang="en-IE" sz="2000" i="1" baseline="-25000" err="1">
                <a:solidFill>
                  <a:srgbClr val="C00000"/>
                </a:solidFill>
                <a:cs typeface="Times New Roman" panose="02020603050405020304" pitchFamily="18" charset="0"/>
              </a:rPr>
              <a:t>min</a:t>
            </a:r>
            <a:r>
              <a:rPr lang="en-IE" sz="2000" i="1" baseline="-25000">
                <a:solidFill>
                  <a:srgbClr val="C00000"/>
                </a:solidFill>
                <a:cs typeface="Times New Roman" panose="02020603050405020304" pitchFamily="18" charset="0"/>
              </a:rPr>
              <a:t> </a:t>
            </a:r>
            <a:r>
              <a:rPr lang="en-IE" sz="2000" i="1">
                <a:solidFill>
                  <a:srgbClr val="C00000"/>
                </a:solidFill>
                <a:cs typeface="Times New Roman" panose="02020603050405020304" pitchFamily="18" charset="0"/>
              </a:rPr>
              <a:t>&lt; </a:t>
            </a:r>
            <a:r>
              <a:rPr lang="en-IE" sz="2000" i="1" err="1">
                <a:solidFill>
                  <a:srgbClr val="C00000"/>
                </a:solidFill>
                <a:cs typeface="Times New Roman" panose="02020603050405020304" pitchFamily="18" charset="0"/>
              </a:rPr>
              <a:t>z</a:t>
            </a:r>
            <a:r>
              <a:rPr lang="en-IE" sz="2000" i="1" baseline="-25000" err="1">
                <a:solidFill>
                  <a:srgbClr val="C00000"/>
                </a:solidFill>
                <a:cs typeface="Times New Roman" panose="02020603050405020304" pitchFamily="18" charset="0"/>
              </a:rPr>
              <a:t>med</a:t>
            </a:r>
            <a:r>
              <a:rPr lang="en-IE" sz="2000" i="1" baseline="-25000">
                <a:solidFill>
                  <a:srgbClr val="C00000"/>
                </a:solidFill>
                <a:cs typeface="Times New Roman" panose="02020603050405020304" pitchFamily="18" charset="0"/>
              </a:rPr>
              <a:t> </a:t>
            </a:r>
            <a:r>
              <a:rPr lang="en-IE" sz="2000" i="1">
                <a:solidFill>
                  <a:srgbClr val="C00000"/>
                </a:solidFill>
                <a:cs typeface="Times New Roman" panose="02020603050405020304" pitchFamily="18" charset="0"/>
              </a:rPr>
              <a:t>&lt; </a:t>
            </a:r>
            <a:r>
              <a:rPr lang="en-IE" sz="2000" i="1" err="1">
                <a:solidFill>
                  <a:srgbClr val="C00000"/>
                </a:solidFill>
                <a:cs typeface="Times New Roman" panose="02020603050405020304" pitchFamily="18" charset="0"/>
              </a:rPr>
              <a:t>z</a:t>
            </a:r>
            <a:r>
              <a:rPr lang="en-IE" sz="2000" i="1" baseline="-25000" err="1">
                <a:solidFill>
                  <a:srgbClr val="C00000"/>
                </a:solidFill>
                <a:cs typeface="Times New Roman" panose="02020603050405020304" pitchFamily="18" charset="0"/>
              </a:rPr>
              <a:t>max</a:t>
            </a:r>
            <a:r>
              <a:rPr lang="en-IE" sz="2000" i="1" baseline="-25000">
                <a:solidFill>
                  <a:srgbClr val="C00000"/>
                </a:solidFill>
                <a:cs typeface="Times New Roman" panose="02020603050405020304" pitchFamily="18" charset="0"/>
              </a:rPr>
              <a:t> </a:t>
            </a:r>
            <a:endParaRPr lang="en-US" sz="2000">
              <a:solidFill>
                <a:srgbClr val="C00000"/>
              </a:solidFill>
              <a:latin typeface="+mj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008909" y="4550236"/>
            <a:ext cx="3140529" cy="101566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1">
            <a:spAutoFit/>
          </a:bodyPr>
          <a:lstStyle/>
          <a:p>
            <a:r>
              <a:rPr lang="en-IE" sz="2000" i="1" err="1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z</a:t>
            </a:r>
            <a:r>
              <a:rPr lang="en-IE" sz="2000" i="1" baseline="-25000" err="1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xy</a:t>
            </a:r>
            <a:r>
              <a:rPr lang="en-IE" sz="2000" i="1" baseline="-25000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  </a:t>
            </a:r>
            <a:r>
              <a:rPr lang="en-US" sz="2000">
                <a:solidFill>
                  <a:srgbClr val="C00000"/>
                </a:solidFill>
                <a:latin typeface="+mj-lt"/>
              </a:rPr>
              <a:t>is not impulse noise, since:</a:t>
            </a:r>
            <a:br>
              <a:rPr lang="en-US" sz="2000">
                <a:solidFill>
                  <a:srgbClr val="C00000"/>
                </a:solidFill>
                <a:latin typeface="+mj-lt"/>
              </a:rPr>
            </a:br>
            <a:r>
              <a:rPr lang="en-IE" sz="2000" i="1" err="1">
                <a:solidFill>
                  <a:srgbClr val="C00000"/>
                </a:solidFill>
                <a:cs typeface="Times New Roman" panose="02020603050405020304" pitchFamily="18" charset="0"/>
              </a:rPr>
              <a:t>z</a:t>
            </a:r>
            <a:r>
              <a:rPr lang="en-IE" sz="2000" i="1" baseline="-25000" err="1">
                <a:solidFill>
                  <a:srgbClr val="C00000"/>
                </a:solidFill>
                <a:cs typeface="Times New Roman" panose="02020603050405020304" pitchFamily="18" charset="0"/>
              </a:rPr>
              <a:t>min</a:t>
            </a:r>
            <a:r>
              <a:rPr lang="en-IE" sz="2000" i="1" baseline="-25000">
                <a:solidFill>
                  <a:srgbClr val="C00000"/>
                </a:solidFill>
                <a:cs typeface="Times New Roman" panose="02020603050405020304" pitchFamily="18" charset="0"/>
              </a:rPr>
              <a:t> </a:t>
            </a:r>
            <a:r>
              <a:rPr lang="en-IE" sz="2000" i="1">
                <a:solidFill>
                  <a:srgbClr val="C00000"/>
                </a:solidFill>
                <a:cs typeface="Times New Roman" panose="02020603050405020304" pitchFamily="18" charset="0"/>
              </a:rPr>
              <a:t>&lt; </a:t>
            </a:r>
            <a:r>
              <a:rPr lang="en-IE" sz="2000" i="1" err="1">
                <a:solidFill>
                  <a:srgbClr val="C00000"/>
                </a:solidFill>
                <a:cs typeface="Times New Roman" panose="02020603050405020304" pitchFamily="18" charset="0"/>
              </a:rPr>
              <a:t>z</a:t>
            </a:r>
            <a:r>
              <a:rPr lang="en-IE" sz="2000" i="1" baseline="-25000" err="1">
                <a:solidFill>
                  <a:srgbClr val="C00000"/>
                </a:solidFill>
                <a:cs typeface="Times New Roman" panose="02020603050405020304" pitchFamily="18" charset="0"/>
              </a:rPr>
              <a:t>xy</a:t>
            </a:r>
            <a:r>
              <a:rPr lang="en-IE" sz="2000" i="1" baseline="-25000">
                <a:solidFill>
                  <a:srgbClr val="C00000"/>
                </a:solidFill>
                <a:cs typeface="Times New Roman" panose="02020603050405020304" pitchFamily="18" charset="0"/>
              </a:rPr>
              <a:t> </a:t>
            </a:r>
            <a:r>
              <a:rPr lang="en-IE" sz="2000" i="1">
                <a:solidFill>
                  <a:srgbClr val="C00000"/>
                </a:solidFill>
                <a:cs typeface="Times New Roman" panose="02020603050405020304" pitchFamily="18" charset="0"/>
              </a:rPr>
              <a:t>&lt; </a:t>
            </a:r>
            <a:r>
              <a:rPr lang="en-IE" sz="2000" i="1" err="1">
                <a:solidFill>
                  <a:srgbClr val="C00000"/>
                </a:solidFill>
                <a:cs typeface="Times New Roman" panose="02020603050405020304" pitchFamily="18" charset="0"/>
              </a:rPr>
              <a:t>z</a:t>
            </a:r>
            <a:r>
              <a:rPr lang="en-IE" sz="2000" i="1" baseline="-25000" err="1">
                <a:solidFill>
                  <a:srgbClr val="C00000"/>
                </a:solidFill>
                <a:cs typeface="Times New Roman" panose="02020603050405020304" pitchFamily="18" charset="0"/>
              </a:rPr>
              <a:t>max</a:t>
            </a:r>
            <a:r>
              <a:rPr lang="en-IE" sz="2000" i="1" baseline="-25000">
                <a:solidFill>
                  <a:srgbClr val="C00000"/>
                </a:solidFill>
                <a:cs typeface="Times New Roman" panose="02020603050405020304" pitchFamily="18" charset="0"/>
              </a:rPr>
              <a:t> </a:t>
            </a:r>
            <a:endParaRPr lang="en-US" sz="2000">
              <a:solidFill>
                <a:srgbClr val="C00000"/>
              </a:solidFill>
              <a:latin typeface="+mj-lt"/>
            </a:endParaRPr>
          </a:p>
        </p:txBody>
      </p:sp>
      <p:sp>
        <p:nvSpPr>
          <p:cNvPr id="7" name="Right Arrow 6"/>
          <p:cNvSpPr/>
          <p:nvPr/>
        </p:nvSpPr>
        <p:spPr bwMode="auto">
          <a:xfrm rot="10800000">
            <a:off x="5174119" y="4678447"/>
            <a:ext cx="823913" cy="767443"/>
          </a:xfrm>
          <a:prstGeom prst="rightArrow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1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ur-PK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698710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IE">
                <a:ea typeface="ＭＳ Ｐゴシック" panose="020B0600070205080204" pitchFamily="34" charset="-128"/>
              </a:rPr>
              <a:t>Adaptive Median Filtering (cont…)</a:t>
            </a:r>
            <a:endParaRPr lang="en-GB">
              <a:ea typeface="ＭＳ Ｐゴシック" panose="020B0600070205080204" pitchFamily="34" charset="-128"/>
            </a:endParaRPr>
          </a:p>
        </p:txBody>
      </p:sp>
      <p:sp>
        <p:nvSpPr>
          <p:cNvPr id="10445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>
              <a:buFontTx/>
              <a:buNone/>
            </a:pPr>
            <a:r>
              <a:rPr lang="en-IE">
                <a:ea typeface="ＭＳ Ｐゴシック" panose="020B0600070205080204" pitchFamily="34" charset="-128"/>
              </a:rPr>
              <a:t>The key to understanding the algorithm is to remember that the adaptive median filter has three purposes:</a:t>
            </a:r>
          </a:p>
          <a:p>
            <a:pPr marL="1055688" lvl="1" indent="-514350" eaLnBrk="1" hangingPunct="1">
              <a:buFont typeface="+mj-lt"/>
              <a:buAutoNum type="arabicPeriod"/>
            </a:pPr>
            <a:r>
              <a:rPr lang="en-IE">
                <a:ea typeface="ＭＳ Ｐゴシック" panose="020B0600070205080204" pitchFamily="34" charset="-128"/>
              </a:rPr>
              <a:t>Remove impulse noise</a:t>
            </a:r>
          </a:p>
          <a:p>
            <a:pPr marL="1055688" lvl="1" indent="-514350" eaLnBrk="1" hangingPunct="1">
              <a:buFont typeface="+mj-lt"/>
              <a:buAutoNum type="arabicPeriod"/>
            </a:pPr>
            <a:r>
              <a:rPr lang="en-IE">
                <a:ea typeface="ＭＳ Ｐゴシック" panose="020B0600070205080204" pitchFamily="34" charset="-128"/>
              </a:rPr>
              <a:t>Provide smoothing of other noise</a:t>
            </a:r>
          </a:p>
          <a:p>
            <a:pPr marL="1055688" lvl="1" indent="-514350" eaLnBrk="1" hangingPunct="1">
              <a:buFont typeface="+mj-lt"/>
              <a:buAutoNum type="arabicPeriod"/>
            </a:pPr>
            <a:r>
              <a:rPr lang="en-IE">
                <a:ea typeface="ＭＳ Ｐゴシック" panose="020B0600070205080204" pitchFamily="34" charset="-128"/>
              </a:rPr>
              <a:t>Reduce distortion (excessive </a:t>
            </a:r>
            <a:r>
              <a:rPr lang="en-IE" err="1">
                <a:ea typeface="ＭＳ Ｐゴシック" panose="020B0600070205080204" pitchFamily="34" charset="-128"/>
              </a:rPr>
              <a:t>thining</a:t>
            </a:r>
            <a:r>
              <a:rPr lang="en-IE">
                <a:ea typeface="ＭＳ Ｐゴシック" panose="020B0600070205080204" pitchFamily="34" charset="-128"/>
              </a:rPr>
              <a:t> or thickening of object boundaries).</a:t>
            </a:r>
            <a:endParaRPr lang="en-GB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7554929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IE">
                <a:ea typeface="ＭＳ Ｐゴシック" panose="020B0600070205080204" pitchFamily="34" charset="-128"/>
              </a:rPr>
              <a:t>Adaptive Filtering Example</a:t>
            </a:r>
            <a:endParaRPr lang="en-US" altLang="ur-PK"/>
          </a:p>
        </p:txBody>
      </p:sp>
      <p:pic>
        <p:nvPicPr>
          <p:cNvPr id="60420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0355" y="1596572"/>
            <a:ext cx="8424045" cy="5152571"/>
          </a:xfrm>
        </p:spPr>
      </p:pic>
      <p:sp>
        <p:nvSpPr>
          <p:cNvPr id="60421" name="Rectangle 5"/>
          <p:cNvSpPr>
            <a:spLocks noChangeArrowheads="1"/>
          </p:cNvSpPr>
          <p:nvPr/>
        </p:nvSpPr>
        <p:spPr bwMode="auto">
          <a:xfrm>
            <a:off x="2808516" y="2286000"/>
            <a:ext cx="1447800" cy="83820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alpha val="20000"/>
                      </a:schemeClr>
                    </a:gs>
                    <a:gs pos="100000">
                      <a:schemeClr val="accent1">
                        <a:gamma/>
                        <a:shade val="4627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ur-PK"/>
          </a:p>
        </p:txBody>
      </p:sp>
    </p:spTree>
    <p:extLst>
      <p:ext uri="{BB962C8B-B14F-4D97-AF65-F5344CB8AC3E}">
        <p14:creationId xmlns:p14="http://schemas.microsoft.com/office/powerpoint/2010/main" val="276584237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ur-PK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ur-PK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496" b="29716"/>
          <a:stretch>
            <a:fillRect/>
          </a:stretch>
        </p:blipFill>
        <p:spPr bwMode="auto">
          <a:xfrm>
            <a:off x="1836738" y="1423988"/>
            <a:ext cx="5368925" cy="5160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7104863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IE">
                <a:ea typeface="ＭＳ Ｐゴシック" panose="020B0600070205080204" pitchFamily="34" charset="-128"/>
              </a:rPr>
              <a:t>Adaptive Filtering Example</a:t>
            </a:r>
            <a:endParaRPr lang="en-GB">
              <a:ea typeface="ＭＳ Ｐゴシック" panose="020B0600070205080204" pitchFamily="34" charset="-128"/>
            </a:endParaRPr>
          </a:p>
        </p:txBody>
      </p:sp>
      <p:pic>
        <p:nvPicPr>
          <p:cNvPr id="106499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280"/>
          <a:stretch>
            <a:fillRect/>
          </a:stretch>
        </p:blipFill>
        <p:spPr bwMode="auto">
          <a:xfrm>
            <a:off x="320675" y="2292350"/>
            <a:ext cx="8758238" cy="278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6501" name="Text Box 9"/>
          <p:cNvSpPr txBox="1">
            <a:spLocks noChangeArrowheads="1"/>
          </p:cNvSpPr>
          <p:nvPr/>
        </p:nvSpPr>
        <p:spPr bwMode="auto">
          <a:xfrm>
            <a:off x="357188" y="5026025"/>
            <a:ext cx="2809875" cy="91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Image corrupted by salt and pepper noise with probabilities </a:t>
            </a:r>
            <a:r>
              <a:rPr kumimoji="0" lang="en-IE" sz="18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P</a:t>
            </a:r>
            <a:r>
              <a:rPr kumimoji="0" lang="en-IE" sz="1800" b="0" i="1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a</a:t>
            </a:r>
            <a:r>
              <a:rPr kumimoji="0" lang="en-IE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= </a:t>
            </a:r>
            <a:r>
              <a:rPr kumimoji="0" lang="en-IE" sz="18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P</a:t>
            </a:r>
            <a:r>
              <a:rPr kumimoji="0" lang="en-IE" sz="1800" b="0" i="1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b</a:t>
            </a:r>
            <a:r>
              <a:rPr kumimoji="0" lang="en-IE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=0.25</a:t>
            </a: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06502" name="Text Box 10"/>
          <p:cNvSpPr txBox="1">
            <a:spLocks noChangeArrowheads="1"/>
          </p:cNvSpPr>
          <p:nvPr/>
        </p:nvSpPr>
        <p:spPr bwMode="auto">
          <a:xfrm>
            <a:off x="3263900" y="5026025"/>
            <a:ext cx="2809875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Result of filtering with a 7 * 7 median filter</a:t>
            </a: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06503" name="Text Box 11"/>
          <p:cNvSpPr txBox="1">
            <a:spLocks noChangeArrowheads="1"/>
          </p:cNvSpPr>
          <p:nvPr/>
        </p:nvSpPr>
        <p:spPr bwMode="auto">
          <a:xfrm>
            <a:off x="6170613" y="5026025"/>
            <a:ext cx="2809875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Result of adaptive median filtering with i = 7</a:t>
            </a: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175766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1270474" y="667343"/>
            <a:ext cx="7951620" cy="871646"/>
          </a:xfrm>
        </p:spPr>
        <p:txBody>
          <a:bodyPr>
            <a:normAutofit/>
          </a:bodyPr>
          <a:lstStyle/>
          <a:p>
            <a:r>
              <a:rPr lang="en-US" altLang="zh-TW" sz="3200">
                <a:ea typeface="微軟正黑體"/>
              </a:rPr>
              <a:t>Image Degradation/Restoration Model</a:t>
            </a:r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3">
            <a:lum bright="-20000" contras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459" y="1934523"/>
            <a:ext cx="8391191" cy="49260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5380171" y="1574485"/>
            <a:ext cx="197217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/>
              <a:t>Defocus blur or motion blur</a:t>
            </a:r>
          </a:p>
        </p:txBody>
      </p:sp>
      <p:sp>
        <p:nvSpPr>
          <p:cNvPr id="3" name="Rectangle 2"/>
          <p:cNvSpPr/>
          <p:nvPr/>
        </p:nvSpPr>
        <p:spPr>
          <a:xfrm>
            <a:off x="3327726" y="2921444"/>
            <a:ext cx="117055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/>
              <a:t>Sensor noise</a:t>
            </a:r>
          </a:p>
        </p:txBody>
      </p:sp>
    </p:spTree>
    <p:extLst>
      <p:ext uri="{BB962C8B-B14F-4D97-AF65-F5344CB8AC3E}">
        <p14:creationId xmlns:p14="http://schemas.microsoft.com/office/powerpoint/2010/main" val="381818962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IE">
                <a:ea typeface="ＭＳ Ｐゴシック" panose="020B0600070205080204" pitchFamily="34" charset="-128"/>
              </a:rPr>
              <a:t>Periodic Noise</a:t>
            </a:r>
            <a:endParaRPr lang="en-US">
              <a:ea typeface="ＭＳ Ｐゴシック" panose="020B0600070205080204" pitchFamily="34" charset="-128"/>
            </a:endParaRPr>
          </a:p>
        </p:txBody>
      </p:sp>
      <p:sp>
        <p:nvSpPr>
          <p:cNvPr id="8601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333500"/>
            <a:ext cx="5257800" cy="5524500"/>
          </a:xfrm>
        </p:spPr>
        <p:txBody>
          <a:bodyPr/>
          <a:lstStyle/>
          <a:p>
            <a:pPr marL="0" indent="0" eaLnBrk="1" hangingPunct="1">
              <a:buFontTx/>
              <a:buNone/>
            </a:pPr>
            <a:r>
              <a:rPr lang="en-IE">
                <a:ea typeface="ＭＳ Ｐゴシック" panose="020B0600070205080204" pitchFamily="34" charset="-128"/>
              </a:rPr>
              <a:t>Typically arises due to </a:t>
            </a:r>
            <a:br>
              <a:rPr lang="en-IE">
                <a:ea typeface="ＭＳ Ｐゴシック" panose="020B0600070205080204" pitchFamily="34" charset="-128"/>
              </a:rPr>
            </a:br>
            <a:r>
              <a:rPr lang="en-IE">
                <a:ea typeface="ＭＳ Ｐゴシック" panose="020B0600070205080204" pitchFamily="34" charset="-128"/>
              </a:rPr>
              <a:t>electrical or electromagnetic </a:t>
            </a:r>
            <a:br>
              <a:rPr lang="en-IE">
                <a:ea typeface="ＭＳ Ｐゴシック" panose="020B0600070205080204" pitchFamily="34" charset="-128"/>
              </a:rPr>
            </a:br>
            <a:r>
              <a:rPr lang="en-IE">
                <a:ea typeface="ＭＳ Ｐゴシック" panose="020B0600070205080204" pitchFamily="34" charset="-128"/>
              </a:rPr>
              <a:t>interference</a:t>
            </a:r>
          </a:p>
          <a:p>
            <a:pPr marL="0" indent="0" eaLnBrk="1" hangingPunct="1">
              <a:buFontTx/>
              <a:buNone/>
            </a:pPr>
            <a:r>
              <a:rPr lang="en-IE">
                <a:ea typeface="ＭＳ Ｐゴシック" panose="020B0600070205080204" pitchFamily="34" charset="-128"/>
              </a:rPr>
              <a:t>Gives rise to regular noise </a:t>
            </a:r>
            <a:br>
              <a:rPr lang="en-IE">
                <a:ea typeface="ＭＳ Ｐゴシック" panose="020B0600070205080204" pitchFamily="34" charset="-128"/>
              </a:rPr>
            </a:br>
            <a:r>
              <a:rPr lang="en-IE">
                <a:ea typeface="ＭＳ Ｐゴシック" panose="020B0600070205080204" pitchFamily="34" charset="-128"/>
              </a:rPr>
              <a:t>patterns in an image</a:t>
            </a:r>
          </a:p>
          <a:p>
            <a:pPr marL="0" indent="0" eaLnBrk="1" hangingPunct="1">
              <a:buFontTx/>
              <a:buNone/>
            </a:pPr>
            <a:r>
              <a:rPr lang="en-IE">
                <a:ea typeface="ＭＳ Ｐゴシック" panose="020B0600070205080204" pitchFamily="34" charset="-128"/>
              </a:rPr>
              <a:t>Frequency domain techniques in the Fourier domain are most effective at removing periodic noise</a:t>
            </a:r>
            <a:endParaRPr lang="en-US">
              <a:ea typeface="ＭＳ Ｐゴシック" panose="020B0600070205080204" pitchFamily="34" charset="-128"/>
            </a:endParaRPr>
          </a:p>
        </p:txBody>
      </p:sp>
      <p:pic>
        <p:nvPicPr>
          <p:cNvPr id="8602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328" b="-401"/>
          <a:stretch>
            <a:fillRect/>
          </a:stretch>
        </p:blipFill>
        <p:spPr bwMode="auto">
          <a:xfrm>
            <a:off x="5651500" y="1427163"/>
            <a:ext cx="3222625" cy="4813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IE">
                <a:ea typeface="ＭＳ Ｐゴシック" panose="020B0600070205080204" pitchFamily="34" charset="-128"/>
              </a:rPr>
              <a:t>Band Reject Filters</a:t>
            </a:r>
            <a:endParaRPr lang="en-US">
              <a:ea typeface="ＭＳ Ｐゴシック" panose="020B0600070205080204" pitchFamily="34" charset="-128"/>
            </a:endParaRPr>
          </a:p>
        </p:txBody>
      </p:sp>
      <p:sp>
        <p:nvSpPr>
          <p:cNvPr id="88068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333500"/>
            <a:ext cx="8686800" cy="5524500"/>
          </a:xfrm>
        </p:spPr>
        <p:txBody>
          <a:bodyPr/>
          <a:lstStyle/>
          <a:p>
            <a:pPr marL="0" indent="0" eaLnBrk="1" hangingPunct="1">
              <a:buFontTx/>
              <a:buNone/>
            </a:pPr>
            <a:r>
              <a:rPr lang="en-IE">
                <a:ea typeface="ＭＳ Ｐゴシック" panose="020B0600070205080204" pitchFamily="34" charset="-128"/>
              </a:rPr>
              <a:t>Removing periodic noise form an image involves removing a particular range of frequencies from that image</a:t>
            </a:r>
          </a:p>
          <a:p>
            <a:pPr marL="0" indent="0" eaLnBrk="1" hangingPunct="1">
              <a:buFontTx/>
              <a:buNone/>
            </a:pPr>
            <a:r>
              <a:rPr lang="en-IE" i="1">
                <a:ea typeface="ＭＳ Ｐゴシック" panose="020B0600070205080204" pitchFamily="34" charset="-128"/>
              </a:rPr>
              <a:t>Band reject</a:t>
            </a:r>
            <a:r>
              <a:rPr lang="en-IE">
                <a:ea typeface="ＭＳ Ｐゴシック" panose="020B0600070205080204" pitchFamily="34" charset="-128"/>
              </a:rPr>
              <a:t> filters can be used for this purpose</a:t>
            </a:r>
          </a:p>
          <a:p>
            <a:pPr marL="0" indent="0" eaLnBrk="1" hangingPunct="1">
              <a:buFontTx/>
              <a:buNone/>
            </a:pPr>
            <a:r>
              <a:rPr lang="en-IE">
                <a:ea typeface="ＭＳ Ｐゴシック" panose="020B0600070205080204" pitchFamily="34" charset="-128"/>
              </a:rPr>
              <a:t>An ideal band reject filter is given as follows:</a:t>
            </a:r>
            <a:endParaRPr lang="en-US">
              <a:ea typeface="ＭＳ Ｐゴシック" panose="020B0600070205080204" pitchFamily="34" charset="-128"/>
            </a:endParaRPr>
          </a:p>
        </p:txBody>
      </p:sp>
      <p:graphicFrame>
        <p:nvGraphicFramePr>
          <p:cNvPr id="88066" name="Object 2"/>
          <p:cNvGraphicFramePr>
            <a:graphicFrameLocks noChangeAspect="1"/>
          </p:cNvGraphicFramePr>
          <p:nvPr/>
        </p:nvGraphicFramePr>
        <p:xfrm>
          <a:off x="1042988" y="4057650"/>
          <a:ext cx="6529387" cy="2720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743200" imgH="1143000" progId="Equation.3">
                  <p:embed/>
                </p:oleObj>
              </mc:Choice>
              <mc:Fallback>
                <p:oleObj name="Equation" r:id="rId3" imgW="2743200" imgH="114300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2988" y="4057650"/>
                        <a:ext cx="6529387" cy="2720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IE">
                <a:ea typeface="ＭＳ Ｐゴシック" panose="020B0600070205080204" pitchFamily="34" charset="-128"/>
              </a:rPr>
              <a:t>Band Reject Filters (cont…)</a:t>
            </a:r>
            <a:endParaRPr lang="en-US">
              <a:ea typeface="ＭＳ Ｐゴシック" panose="020B0600070205080204" pitchFamily="34" charset="-128"/>
            </a:endParaRPr>
          </a:p>
        </p:txBody>
      </p:sp>
      <p:sp>
        <p:nvSpPr>
          <p:cNvPr id="90115" name="Rectangle 5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>
              <a:buFontTx/>
              <a:buNone/>
            </a:pPr>
            <a:r>
              <a:rPr lang="en-IE">
                <a:ea typeface="ＭＳ Ｐゴシック" panose="020B0600070205080204" pitchFamily="34" charset="-128"/>
              </a:rPr>
              <a:t>The ideal band reject filter is shown below, along with Butterworth and Gaussian versions of the filter</a:t>
            </a:r>
            <a:endParaRPr lang="en-US">
              <a:ea typeface="ＭＳ Ｐゴシック" panose="020B0600070205080204" pitchFamily="34" charset="-128"/>
            </a:endParaRPr>
          </a:p>
        </p:txBody>
      </p:sp>
      <p:pic>
        <p:nvPicPr>
          <p:cNvPr id="9011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049"/>
          <a:stretch>
            <a:fillRect/>
          </a:stretch>
        </p:blipFill>
        <p:spPr bwMode="auto">
          <a:xfrm>
            <a:off x="719138" y="3048000"/>
            <a:ext cx="8032750" cy="156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0118" name="Text Box 9"/>
          <p:cNvSpPr txBox="1">
            <a:spLocks noChangeArrowheads="1"/>
          </p:cNvSpPr>
          <p:nvPr/>
        </p:nvSpPr>
        <p:spPr bwMode="auto">
          <a:xfrm>
            <a:off x="976313" y="4602163"/>
            <a:ext cx="1811337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IE"/>
              <a:t>Ideal Band</a:t>
            </a:r>
            <a:br>
              <a:rPr lang="en-IE"/>
            </a:br>
            <a:r>
              <a:rPr lang="en-IE"/>
              <a:t>Reject Filter</a:t>
            </a:r>
            <a:endParaRPr lang="en-US"/>
          </a:p>
        </p:txBody>
      </p:sp>
      <p:sp>
        <p:nvSpPr>
          <p:cNvPr id="90119" name="Text Box 10"/>
          <p:cNvSpPr txBox="1">
            <a:spLocks noChangeArrowheads="1"/>
          </p:cNvSpPr>
          <p:nvPr/>
        </p:nvSpPr>
        <p:spPr bwMode="auto">
          <a:xfrm>
            <a:off x="3462338" y="4602163"/>
            <a:ext cx="2454275" cy="118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IE"/>
              <a:t>Butterworth</a:t>
            </a:r>
            <a:br>
              <a:rPr lang="en-IE"/>
            </a:br>
            <a:r>
              <a:rPr lang="en-IE"/>
              <a:t>Band Reject</a:t>
            </a:r>
            <a:br>
              <a:rPr lang="en-IE"/>
            </a:br>
            <a:r>
              <a:rPr lang="en-IE"/>
              <a:t>Filter (of order 1)</a:t>
            </a:r>
            <a:endParaRPr lang="en-US"/>
          </a:p>
        </p:txBody>
      </p:sp>
      <p:sp>
        <p:nvSpPr>
          <p:cNvPr id="90120" name="Text Box 11"/>
          <p:cNvSpPr txBox="1">
            <a:spLocks noChangeArrowheads="1"/>
          </p:cNvSpPr>
          <p:nvPr/>
        </p:nvSpPr>
        <p:spPr bwMode="auto">
          <a:xfrm>
            <a:off x="6592888" y="4602163"/>
            <a:ext cx="1846262" cy="118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IE"/>
              <a:t>Gaussian</a:t>
            </a:r>
            <a:br>
              <a:rPr lang="en-IE"/>
            </a:br>
            <a:r>
              <a:rPr lang="en-IE"/>
              <a:t>Band Reject</a:t>
            </a:r>
            <a:br>
              <a:rPr lang="en-IE"/>
            </a:br>
            <a:r>
              <a:rPr lang="en-IE"/>
              <a:t>Filter</a:t>
            </a:r>
            <a:endParaRPr lang="en-US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IE">
                <a:ea typeface="ＭＳ Ｐゴシック" panose="020B0600070205080204" pitchFamily="34" charset="-128"/>
              </a:rPr>
              <a:t>Band Reject Filter Example</a:t>
            </a:r>
            <a:endParaRPr lang="en-US">
              <a:ea typeface="ＭＳ Ｐゴシック" panose="020B0600070205080204" pitchFamily="34" charset="-128"/>
            </a:endParaRPr>
          </a:p>
        </p:txBody>
      </p:sp>
      <p:pic>
        <p:nvPicPr>
          <p:cNvPr id="9216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155"/>
          <a:stretch>
            <a:fillRect/>
          </a:stretch>
        </p:blipFill>
        <p:spPr bwMode="auto">
          <a:xfrm>
            <a:off x="2136775" y="2174875"/>
            <a:ext cx="5037138" cy="3794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165" name="Text Box 9"/>
          <p:cNvSpPr txBox="1">
            <a:spLocks noChangeArrowheads="1"/>
          </p:cNvSpPr>
          <p:nvPr/>
        </p:nvSpPr>
        <p:spPr bwMode="auto">
          <a:xfrm>
            <a:off x="2162175" y="1517650"/>
            <a:ext cx="2439988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IE" sz="2000"/>
              <a:t>Image corrupted by sinusoidal noise</a:t>
            </a:r>
            <a:endParaRPr lang="en-US" sz="2000"/>
          </a:p>
        </p:txBody>
      </p:sp>
      <p:sp>
        <p:nvSpPr>
          <p:cNvPr id="92166" name="Text Box 10"/>
          <p:cNvSpPr txBox="1">
            <a:spLocks noChangeArrowheads="1"/>
          </p:cNvSpPr>
          <p:nvPr/>
        </p:nvSpPr>
        <p:spPr bwMode="auto">
          <a:xfrm>
            <a:off x="4664075" y="1517650"/>
            <a:ext cx="2439988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IE" sz="2000"/>
              <a:t>Fourier spectrum of corrupted image</a:t>
            </a:r>
            <a:endParaRPr lang="en-US" sz="2000"/>
          </a:p>
        </p:txBody>
      </p:sp>
      <p:sp>
        <p:nvSpPr>
          <p:cNvPr id="92167" name="Text Box 11"/>
          <p:cNvSpPr txBox="1">
            <a:spLocks noChangeArrowheads="1"/>
          </p:cNvSpPr>
          <p:nvPr/>
        </p:nvSpPr>
        <p:spPr bwMode="auto">
          <a:xfrm>
            <a:off x="2135188" y="5935663"/>
            <a:ext cx="2439987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IE" sz="2000"/>
              <a:t>Butterworth band reject filter</a:t>
            </a:r>
            <a:endParaRPr lang="en-US" sz="2000"/>
          </a:p>
        </p:txBody>
      </p:sp>
      <p:sp>
        <p:nvSpPr>
          <p:cNvPr id="92168" name="Text Box 12"/>
          <p:cNvSpPr txBox="1">
            <a:spLocks noChangeArrowheads="1"/>
          </p:cNvSpPr>
          <p:nvPr/>
        </p:nvSpPr>
        <p:spPr bwMode="auto">
          <a:xfrm>
            <a:off x="4679950" y="5935663"/>
            <a:ext cx="243998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IE" sz="2000"/>
              <a:t>Filtered image</a:t>
            </a:r>
            <a:endParaRPr lang="en-US" sz="20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IE">
                <a:ea typeface="ＭＳ Ｐゴシック" panose="020B0600070205080204" pitchFamily="34" charset="-128"/>
              </a:rPr>
              <a:t>Noise and Images</a:t>
            </a:r>
            <a:endParaRPr lang="en-US">
              <a:ea typeface="ＭＳ Ｐゴシック" panose="020B0600070205080204" pitchFamily="34" charset="-128"/>
            </a:endParaRPr>
          </a:p>
        </p:txBody>
      </p:sp>
      <p:sp>
        <p:nvSpPr>
          <p:cNvPr id="20484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60929"/>
            <a:ext cx="5707063" cy="5524500"/>
          </a:xfrm>
        </p:spPr>
        <p:txBody>
          <a:bodyPr/>
          <a:lstStyle/>
          <a:p>
            <a:pPr marL="0" indent="0" eaLnBrk="1" hangingPunct="1">
              <a:buFontTx/>
              <a:buNone/>
            </a:pPr>
            <a:r>
              <a:rPr lang="en-IE" sz="2800">
                <a:ea typeface="ＭＳ Ｐゴシック" panose="020B0600070205080204" pitchFamily="34" charset="-128"/>
              </a:rPr>
              <a:t>The sources of noise in digital images arise during image acquisition (digitization) and transmission</a:t>
            </a:r>
            <a:r>
              <a:rPr lang="it-IT" sz="2800">
                <a:ea typeface="ＭＳ Ｐゴシック" panose="020B0600070205080204" pitchFamily="34" charset="-128"/>
              </a:rPr>
              <a:t>:</a:t>
            </a:r>
            <a:endParaRPr lang="en-IE" sz="2800">
              <a:ea typeface="ＭＳ Ｐゴシック" panose="020B0600070205080204" pitchFamily="34" charset="-128"/>
            </a:endParaRPr>
          </a:p>
          <a:p>
            <a:pPr>
              <a:lnSpc>
                <a:spcPct val="90000"/>
              </a:lnSpc>
            </a:pPr>
            <a:r>
              <a:rPr lang="en-US" altLang="ur-PK" sz="2400" b="1">
                <a:solidFill>
                  <a:srgbClr val="0000FF"/>
                </a:solidFill>
              </a:rPr>
              <a:t>Noise from sensors</a:t>
            </a:r>
          </a:p>
          <a:p>
            <a:pPr lvl="1">
              <a:lnSpc>
                <a:spcPct val="90000"/>
              </a:lnSpc>
            </a:pPr>
            <a:r>
              <a:rPr lang="en-US" altLang="ur-PK" sz="2000"/>
              <a:t>Electronic circuits</a:t>
            </a:r>
          </a:p>
          <a:p>
            <a:pPr lvl="1">
              <a:lnSpc>
                <a:spcPct val="90000"/>
              </a:lnSpc>
            </a:pPr>
            <a:r>
              <a:rPr lang="en-US" altLang="ur-PK" sz="2000"/>
              <a:t>Light level</a:t>
            </a:r>
          </a:p>
          <a:p>
            <a:pPr lvl="1">
              <a:lnSpc>
                <a:spcPct val="90000"/>
              </a:lnSpc>
            </a:pPr>
            <a:r>
              <a:rPr lang="en-US" altLang="ur-PK" sz="2000"/>
              <a:t>Sensor temperature</a:t>
            </a:r>
          </a:p>
          <a:p>
            <a:pPr>
              <a:lnSpc>
                <a:spcPct val="90000"/>
              </a:lnSpc>
            </a:pPr>
            <a:r>
              <a:rPr lang="en-US" altLang="ur-PK" sz="2400" b="1">
                <a:solidFill>
                  <a:srgbClr val="0000FF"/>
                </a:solidFill>
              </a:rPr>
              <a:t>Noise from environment</a:t>
            </a:r>
          </a:p>
          <a:p>
            <a:pPr lvl="1">
              <a:lnSpc>
                <a:spcPct val="90000"/>
              </a:lnSpc>
            </a:pPr>
            <a:r>
              <a:rPr lang="en-US" altLang="ur-PK" sz="2000"/>
              <a:t>Interference during Transmission</a:t>
            </a:r>
          </a:p>
          <a:p>
            <a:pPr lvl="1">
              <a:lnSpc>
                <a:spcPct val="90000"/>
              </a:lnSpc>
            </a:pPr>
            <a:r>
              <a:rPr lang="en-US" altLang="ur-PK" sz="2000"/>
              <a:t>Lightening</a:t>
            </a:r>
          </a:p>
          <a:p>
            <a:pPr lvl="1">
              <a:lnSpc>
                <a:spcPct val="90000"/>
              </a:lnSpc>
            </a:pPr>
            <a:r>
              <a:rPr lang="en-US" altLang="ur-PK" sz="2000"/>
              <a:t>Atmospheric disturbance</a:t>
            </a:r>
          </a:p>
          <a:p>
            <a:pPr lvl="1">
              <a:lnSpc>
                <a:spcPct val="90000"/>
              </a:lnSpc>
            </a:pPr>
            <a:r>
              <a:rPr lang="en-US" altLang="ur-PK" sz="2000"/>
              <a:t>Other strong electric/magnetic signals</a:t>
            </a:r>
            <a:endParaRPr lang="en-US" sz="2400">
              <a:ea typeface="ＭＳ Ｐゴシック" panose="020B0600070205080204" pitchFamily="34" charset="-128"/>
            </a:endParaRPr>
          </a:p>
        </p:txBody>
      </p:sp>
      <p:grpSp>
        <p:nvGrpSpPr>
          <p:cNvPr id="20483" name="Group 15"/>
          <p:cNvGrpSpPr>
            <a:grpSpLocks/>
          </p:cNvGrpSpPr>
          <p:nvPr/>
        </p:nvGrpSpPr>
        <p:grpSpPr bwMode="auto">
          <a:xfrm>
            <a:off x="5285044" y="1482597"/>
            <a:ext cx="3786187" cy="4924425"/>
            <a:chOff x="3195" y="1001"/>
            <a:chExt cx="2385" cy="3102"/>
          </a:xfrm>
        </p:grpSpPr>
        <p:pic>
          <p:nvPicPr>
            <p:cNvPr id="20485" name="Picture 4"/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4886"/>
            <a:stretch>
              <a:fillRect/>
            </a:stretch>
          </p:blipFill>
          <p:spPr bwMode="auto">
            <a:xfrm>
              <a:off x="4347" y="1001"/>
              <a:ext cx="1233" cy="10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20486" name="Group 11"/>
            <p:cNvGrpSpPr>
              <a:grpSpLocks/>
            </p:cNvGrpSpPr>
            <p:nvPr/>
          </p:nvGrpSpPr>
          <p:grpSpPr bwMode="auto">
            <a:xfrm>
              <a:off x="3195" y="1700"/>
              <a:ext cx="2205" cy="1686"/>
              <a:chOff x="3195" y="1700"/>
              <a:chExt cx="2205" cy="1686"/>
            </a:xfrm>
          </p:grpSpPr>
          <p:pic>
            <p:nvPicPr>
              <p:cNvPr id="20488" name="Picture 7"/>
              <p:cNvPicPr>
                <a:picLocks noChangeAspect="1" noChangeArrowheads="1"/>
              </p:cNvPicPr>
              <p:nvPr/>
            </p:nvPicPr>
            <p:blipFill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-9352212">
                <a:off x="3584" y="1700"/>
                <a:ext cx="1816" cy="16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0489" name="Rectangle 8"/>
              <p:cNvSpPr>
                <a:spLocks noChangeArrowheads="1"/>
              </p:cNvSpPr>
              <p:nvPr/>
            </p:nvSpPr>
            <p:spPr bwMode="auto">
              <a:xfrm rot="-916088">
                <a:off x="3195" y="2464"/>
                <a:ext cx="506" cy="55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endParaRPr lang="en-US" sz="1800"/>
              </a:p>
            </p:txBody>
          </p:sp>
        </p:grpSp>
        <p:pic>
          <p:nvPicPr>
            <p:cNvPr id="20487" name="Picture 6" descr="j0311452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58" y="2960"/>
              <a:ext cx="1042" cy="11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IE">
                <a:ea typeface="ＭＳ Ｐゴシック" panose="020B0600070205080204" pitchFamily="34" charset="-128"/>
              </a:rPr>
              <a:t>Noise Model</a:t>
            </a:r>
            <a:endParaRPr lang="en-US">
              <a:ea typeface="ＭＳ Ｐゴシック" panose="020B0600070205080204" pitchFamily="34" charset="-128"/>
            </a:endParaRPr>
          </a:p>
        </p:txBody>
      </p:sp>
      <p:sp>
        <p:nvSpPr>
          <p:cNvPr id="22532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>
              <a:buFontTx/>
              <a:buNone/>
            </a:pPr>
            <a:r>
              <a:rPr lang="en-IE">
                <a:ea typeface="ＭＳ Ｐゴシック" panose="020B0600070205080204" pitchFamily="34" charset="-128"/>
              </a:rPr>
              <a:t>We can consider a noisy image to be modelled as follows:</a:t>
            </a:r>
          </a:p>
          <a:p>
            <a:pPr marL="0" indent="0" eaLnBrk="1" hangingPunct="1">
              <a:buFontTx/>
              <a:buNone/>
            </a:pPr>
            <a:endParaRPr lang="en-IE">
              <a:ea typeface="ＭＳ Ｐゴシック" panose="020B0600070205080204" pitchFamily="34" charset="-128"/>
            </a:endParaRPr>
          </a:p>
          <a:p>
            <a:pPr marL="0" indent="0" eaLnBrk="1" hangingPunct="1">
              <a:buFontTx/>
              <a:buNone/>
            </a:pPr>
            <a:endParaRPr lang="en-IE">
              <a:ea typeface="ＭＳ Ｐゴシック" panose="020B0600070205080204" pitchFamily="34" charset="-128"/>
            </a:endParaRPr>
          </a:p>
          <a:p>
            <a:pPr marL="0" indent="0" eaLnBrk="1" hangingPunct="1">
              <a:buFontTx/>
              <a:buNone/>
            </a:pPr>
            <a:r>
              <a:rPr lang="en-IE">
                <a:ea typeface="ＭＳ Ｐゴシック" panose="020B0600070205080204" pitchFamily="34" charset="-128"/>
              </a:rPr>
              <a:t>where </a:t>
            </a:r>
            <a:r>
              <a:rPr lang="en-IE" i="1">
                <a:latin typeface="Times New Roman" panose="02020603050405020304" pitchFamily="18" charset="0"/>
                <a:ea typeface="ＭＳ Ｐゴシック" panose="020B0600070205080204" pitchFamily="34" charset="-128"/>
              </a:rPr>
              <a:t>f(x, y)</a:t>
            </a:r>
            <a:r>
              <a:rPr lang="en-IE">
                <a:ea typeface="ＭＳ Ｐゴシック" panose="020B0600070205080204" pitchFamily="34" charset="-128"/>
              </a:rPr>
              <a:t> is the original image pixel,     </a:t>
            </a:r>
            <a:r>
              <a:rPr lang="el-GR" i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η</a:t>
            </a:r>
            <a:r>
              <a:rPr lang="en-IE" i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(x, y)</a:t>
            </a:r>
            <a:r>
              <a:rPr lang="en-IE">
                <a:ea typeface="ＭＳ Ｐゴシック" panose="020B0600070205080204" pitchFamily="34" charset="-128"/>
                <a:cs typeface="Times New Roman" panose="02020603050405020304" pitchFamily="18" charset="0"/>
              </a:rPr>
              <a:t> is the noise term and </a:t>
            </a:r>
            <a:r>
              <a:rPr lang="en-IE" i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g(x, y)</a:t>
            </a:r>
            <a:r>
              <a:rPr lang="en-IE">
                <a:ea typeface="ＭＳ Ｐゴシック" panose="020B0600070205080204" pitchFamily="34" charset="-128"/>
                <a:cs typeface="Times New Roman" panose="02020603050405020304" pitchFamily="18" charset="0"/>
              </a:rPr>
              <a:t> is the resulting noisy pixel</a:t>
            </a:r>
          </a:p>
          <a:p>
            <a:pPr marL="0" indent="0" eaLnBrk="1" hangingPunct="1">
              <a:buFontTx/>
              <a:buNone/>
            </a:pPr>
            <a:r>
              <a:rPr lang="en-IE">
                <a:ea typeface="ＭＳ Ｐゴシック" panose="020B0600070205080204" pitchFamily="34" charset="-128"/>
                <a:cs typeface="Times New Roman" panose="02020603050405020304" pitchFamily="18" charset="0"/>
              </a:rPr>
              <a:t>If we can estimate the model the noise in an image is based on this will help us to figure out how to restore the image</a:t>
            </a:r>
            <a:endParaRPr lang="el-GR" i="1">
              <a:latin typeface="Times New Roman" panose="02020603050405020304" pitchFamily="18" charset="0"/>
              <a:ea typeface="ＭＳ Ｐゴシック" panose="020B0600070205080204" pitchFamily="34" charset="-128"/>
              <a:cs typeface="Times New Roman" panose="02020603050405020304" pitchFamily="18" charset="0"/>
            </a:endParaRPr>
          </a:p>
        </p:txBody>
      </p:sp>
      <p:graphicFrame>
        <p:nvGraphicFramePr>
          <p:cNvPr id="22530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14105403"/>
              </p:ext>
            </p:extLst>
          </p:nvPr>
        </p:nvGraphicFramePr>
        <p:xfrm>
          <a:off x="2117547" y="2716913"/>
          <a:ext cx="5367338" cy="676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612800" imgH="203040" progId="Equation.3">
                  <p:embed/>
                </p:oleObj>
              </mc:Choice>
              <mc:Fallback>
                <p:oleObj name="Equation" r:id="rId3" imgW="1612800" imgH="20304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17547" y="2716913"/>
                        <a:ext cx="5367338" cy="676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>
          <a:xfrm>
            <a:off x="1284988" y="631845"/>
            <a:ext cx="7804764" cy="1233714"/>
          </a:xfrm>
        </p:spPr>
        <p:txBody>
          <a:bodyPr/>
          <a:lstStyle/>
          <a:p>
            <a:r>
              <a:rPr lang="en-US" altLang="zh-TW"/>
              <a:t>Noise probability density functions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idx="1"/>
          </p:nvPr>
        </p:nvSpPr>
        <p:spPr>
          <a:xfrm>
            <a:off x="785217" y="2133600"/>
            <a:ext cx="7898269" cy="377762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altLang="zh-TW" sz="3600">
                <a:ea typeface="微軟正黑體"/>
              </a:rPr>
              <a:t>Since noise in pixels is random so image noises are taken as random variables</a:t>
            </a:r>
          </a:p>
          <a:p>
            <a:r>
              <a:rPr lang="en-US" altLang="zh-TW" sz="3600">
                <a:ea typeface="微軟正黑體"/>
              </a:rPr>
              <a:t>Random variables have</a:t>
            </a:r>
            <a:r>
              <a:rPr lang="it-IT" altLang="zh-TW" sz="3600">
                <a:ea typeface="微軟正黑體"/>
              </a:rPr>
              <a:t>:</a:t>
            </a:r>
            <a:endParaRPr lang="en-US" altLang="zh-TW" sz="3600">
              <a:ea typeface="微軟正黑體"/>
            </a:endParaRPr>
          </a:p>
          <a:p>
            <a:pPr lvl="1"/>
            <a:r>
              <a:rPr lang="en-US" altLang="zh-TW" sz="3200">
                <a:ea typeface="微軟正黑體"/>
              </a:rPr>
              <a:t>Probability density function (PDF)</a:t>
            </a:r>
          </a:p>
        </p:txBody>
      </p:sp>
    </p:spTree>
    <p:extLst>
      <p:ext uri="{BB962C8B-B14F-4D97-AF65-F5344CB8AC3E}">
        <p14:creationId xmlns:p14="http://schemas.microsoft.com/office/powerpoint/2010/main" val="29952216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1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IE">
                <a:ea typeface="ＭＳ Ｐゴシック" panose="020B0600070205080204" pitchFamily="34" charset="-128"/>
              </a:rPr>
              <a:t>Famous Noise Models</a:t>
            </a:r>
            <a:endParaRPr lang="en-US">
              <a:ea typeface="ＭＳ Ｐゴシック" panose="020B0600070205080204" pitchFamily="34" charset="-128"/>
            </a:endParaRPr>
          </a:p>
        </p:txBody>
      </p:sp>
      <p:sp>
        <p:nvSpPr>
          <p:cNvPr id="26629" name="Rectangle 17"/>
          <p:cNvSpPr>
            <a:spLocks noGrp="1" noChangeArrowheads="1"/>
          </p:cNvSpPr>
          <p:nvPr>
            <p:ph idx="1"/>
          </p:nvPr>
        </p:nvSpPr>
        <p:spPr>
          <a:xfrm>
            <a:off x="457200" y="1333500"/>
            <a:ext cx="5138738" cy="55245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eaLnBrk="1" hangingPunct="1">
              <a:buFontTx/>
              <a:buNone/>
            </a:pPr>
            <a:r>
              <a:rPr lang="en-IE">
                <a:ea typeface="ＭＳ Ｐゴシック"/>
              </a:rPr>
              <a:t>There are many different models for the image noise term </a:t>
            </a:r>
            <a:r>
              <a:rPr lang="el-GR" i="1">
                <a:latin typeface="Times New Roman"/>
                <a:ea typeface="ＭＳ Ｐゴシック"/>
                <a:cs typeface="Times New Roman"/>
              </a:rPr>
              <a:t>η</a:t>
            </a:r>
            <a:r>
              <a:rPr lang="en-IE" i="1">
                <a:latin typeface="Times New Roman"/>
                <a:ea typeface="ＭＳ Ｐゴシック"/>
                <a:cs typeface="Times New Roman"/>
              </a:rPr>
              <a:t>(x, y)</a:t>
            </a:r>
            <a:r>
              <a:rPr lang="en-IE">
                <a:ea typeface="ＭＳ Ｐゴシック"/>
              </a:rPr>
              <a:t>:</a:t>
            </a:r>
          </a:p>
          <a:p>
            <a:pPr lvl="1" eaLnBrk="1" hangingPunct="1"/>
            <a:r>
              <a:rPr lang="en-IE">
                <a:ea typeface="ＭＳ Ｐゴシック"/>
              </a:rPr>
              <a:t>Gaussian</a:t>
            </a:r>
          </a:p>
          <a:p>
            <a:pPr lvl="1" eaLnBrk="1" hangingPunct="1"/>
            <a:r>
              <a:rPr lang="en-IE">
                <a:ea typeface="ＭＳ Ｐゴシック" panose="020B0600070205080204" pitchFamily="34" charset="-128"/>
              </a:rPr>
              <a:t>Rayleigh</a:t>
            </a:r>
          </a:p>
          <a:p>
            <a:pPr lvl="1" eaLnBrk="1" hangingPunct="1"/>
            <a:r>
              <a:rPr lang="en-IE">
                <a:ea typeface="ＭＳ Ｐゴシック"/>
              </a:rPr>
              <a:t>Erlang</a:t>
            </a:r>
          </a:p>
          <a:p>
            <a:pPr lvl="1" eaLnBrk="1" hangingPunct="1"/>
            <a:r>
              <a:rPr lang="en-IE">
                <a:ea typeface="ＭＳ Ｐゴシック" panose="020B0600070205080204" pitchFamily="34" charset="-128"/>
              </a:rPr>
              <a:t>Exponential</a:t>
            </a:r>
          </a:p>
          <a:p>
            <a:pPr lvl="1" eaLnBrk="1" hangingPunct="1"/>
            <a:r>
              <a:rPr lang="en-IE">
                <a:ea typeface="ＭＳ Ｐゴシック" panose="020B0600070205080204" pitchFamily="34" charset="-128"/>
              </a:rPr>
              <a:t>Uniform</a:t>
            </a:r>
          </a:p>
          <a:p>
            <a:pPr lvl="1"/>
            <a:r>
              <a:rPr lang="en-IE">
                <a:ea typeface="ＭＳ Ｐゴシック"/>
              </a:rPr>
              <a:t>Impulse: </a:t>
            </a:r>
            <a:r>
              <a:rPr lang="en-IE" i="1">
                <a:ea typeface="ＭＳ Ｐゴシック"/>
              </a:rPr>
              <a:t>Salt and pepper</a:t>
            </a:r>
            <a:r>
              <a:rPr lang="en-IE">
                <a:ea typeface="ＭＳ Ｐゴシック"/>
              </a:rPr>
              <a:t> noise</a:t>
            </a:r>
            <a:endParaRPr lang="en-US">
              <a:ea typeface="ＭＳ Ｐゴシック"/>
            </a:endParaRPr>
          </a:p>
        </p:txBody>
      </p:sp>
      <p:grpSp>
        <p:nvGrpSpPr>
          <p:cNvPr id="26627" name="Group 12"/>
          <p:cNvGrpSpPr>
            <a:grpSpLocks/>
          </p:cNvGrpSpPr>
          <p:nvPr/>
        </p:nvGrpSpPr>
        <p:grpSpPr bwMode="auto">
          <a:xfrm>
            <a:off x="5249863" y="1279525"/>
            <a:ext cx="3883025" cy="5535613"/>
            <a:chOff x="3137" y="806"/>
            <a:chExt cx="2446" cy="3487"/>
          </a:xfrm>
        </p:grpSpPr>
        <p:pic>
          <p:nvPicPr>
            <p:cNvPr id="26632" name="Picture 4"/>
            <p:cNvPicPr>
              <a:picLocks noChangeAspect="1" noChangeArrowheads="1"/>
            </p:cNvPicPr>
            <p:nvPr/>
          </p:nvPicPr>
          <p:blipFill>
            <a:blip r:embed="rId3">
              <a:lum bright="-42000" contrast="6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7" y="806"/>
              <a:ext cx="2404" cy="34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6633" name="Text Box 5"/>
            <p:cNvSpPr txBox="1">
              <a:spLocks noChangeArrowheads="1"/>
            </p:cNvSpPr>
            <p:nvPr/>
          </p:nvSpPr>
          <p:spPr bwMode="auto">
            <a:xfrm>
              <a:off x="3929" y="1116"/>
              <a:ext cx="472" cy="13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IE" sz="1400"/>
                <a:t>Gaussian</a:t>
              </a:r>
              <a:endParaRPr lang="en-US" sz="1400"/>
            </a:p>
          </p:txBody>
        </p:sp>
        <p:sp>
          <p:nvSpPr>
            <p:cNvPr id="26634" name="Text Box 6"/>
            <p:cNvSpPr txBox="1">
              <a:spLocks noChangeArrowheads="1"/>
            </p:cNvSpPr>
            <p:nvPr/>
          </p:nvSpPr>
          <p:spPr bwMode="auto">
            <a:xfrm>
              <a:off x="4848" y="1117"/>
              <a:ext cx="435" cy="13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IE" sz="1400"/>
                <a:t>Rayleigh</a:t>
              </a:r>
              <a:endParaRPr lang="en-US" sz="1400"/>
            </a:p>
          </p:txBody>
        </p:sp>
        <p:sp>
          <p:nvSpPr>
            <p:cNvPr id="26635" name="Text Box 7"/>
            <p:cNvSpPr txBox="1">
              <a:spLocks noChangeArrowheads="1"/>
            </p:cNvSpPr>
            <p:nvPr/>
          </p:nvSpPr>
          <p:spPr bwMode="auto">
            <a:xfrm>
              <a:off x="3589" y="2270"/>
              <a:ext cx="323" cy="13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IE" sz="1400"/>
                <a:t>Erlang</a:t>
              </a:r>
              <a:endParaRPr lang="en-US" sz="1400"/>
            </a:p>
          </p:txBody>
        </p:sp>
        <p:sp>
          <p:nvSpPr>
            <p:cNvPr id="26636" name="Text Box 8"/>
            <p:cNvSpPr txBox="1">
              <a:spLocks noChangeArrowheads="1"/>
            </p:cNvSpPr>
            <p:nvPr/>
          </p:nvSpPr>
          <p:spPr bwMode="auto">
            <a:xfrm>
              <a:off x="4597" y="2270"/>
              <a:ext cx="584" cy="13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IE" sz="1400"/>
                <a:t>Exponential</a:t>
              </a:r>
              <a:endParaRPr lang="en-US" sz="1400"/>
            </a:p>
          </p:txBody>
        </p:sp>
        <p:sp>
          <p:nvSpPr>
            <p:cNvPr id="26637" name="Text Box 9"/>
            <p:cNvSpPr txBox="1">
              <a:spLocks noChangeArrowheads="1"/>
            </p:cNvSpPr>
            <p:nvPr/>
          </p:nvSpPr>
          <p:spPr bwMode="auto">
            <a:xfrm>
              <a:off x="3842" y="3306"/>
              <a:ext cx="391" cy="13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IE" sz="1400"/>
                <a:t>Uniform</a:t>
              </a:r>
              <a:endParaRPr lang="en-US" sz="1400"/>
            </a:p>
          </p:txBody>
        </p:sp>
        <p:sp>
          <p:nvSpPr>
            <p:cNvPr id="26638" name="Text Box 10"/>
            <p:cNvSpPr txBox="1">
              <a:spLocks noChangeArrowheads="1"/>
            </p:cNvSpPr>
            <p:nvPr/>
          </p:nvSpPr>
          <p:spPr bwMode="auto">
            <a:xfrm>
              <a:off x="5192" y="3495"/>
              <a:ext cx="391" cy="13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IE" sz="1400"/>
                <a:t>Impulse</a:t>
              </a:r>
              <a:endParaRPr lang="en-US" sz="1400"/>
            </a:p>
          </p:txBody>
        </p:sp>
        <p:sp>
          <p:nvSpPr>
            <p:cNvPr id="26639" name="Rectangle 11"/>
            <p:cNvSpPr>
              <a:spLocks noChangeArrowheads="1"/>
            </p:cNvSpPr>
            <p:nvPr/>
          </p:nvSpPr>
          <p:spPr bwMode="auto">
            <a:xfrm>
              <a:off x="4068" y="3483"/>
              <a:ext cx="243" cy="1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0246" y="4842157"/>
            <a:ext cx="2085642" cy="530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656354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GreyTop</Template>
  <Application>Microsoft Office PowerPoint</Application>
  <PresentationFormat>On-screen Show (4:3)</PresentationFormat>
  <Slides>53</Slides>
  <Notes>39</Notes>
  <HiddenSlides>7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4" baseType="lpstr">
      <vt:lpstr>Wisp</vt:lpstr>
      <vt:lpstr>Digital Image Processing</vt:lpstr>
      <vt:lpstr>Contents</vt:lpstr>
      <vt:lpstr>Image Restoration</vt:lpstr>
      <vt:lpstr>Image Restoration</vt:lpstr>
      <vt:lpstr>Image Degradation/Restoration Model</vt:lpstr>
      <vt:lpstr>Noise and Images</vt:lpstr>
      <vt:lpstr>Noise Model</vt:lpstr>
      <vt:lpstr>Noise probability density functions</vt:lpstr>
      <vt:lpstr>Famous Noise Models</vt:lpstr>
      <vt:lpstr>Gaussian noise</vt:lpstr>
      <vt:lpstr>Gaussian noise (PDF)</vt:lpstr>
      <vt:lpstr>Rayleigh Noise</vt:lpstr>
      <vt:lpstr>Erlang Noise</vt:lpstr>
      <vt:lpstr>Exponential Noise</vt:lpstr>
      <vt:lpstr>Uniform Noise</vt:lpstr>
      <vt:lpstr>Impulse (salt-and-pepper) noise</vt:lpstr>
      <vt:lpstr>Impulse (salt-and-pepper) noise PDF</vt:lpstr>
      <vt:lpstr>Noise Example</vt:lpstr>
      <vt:lpstr>Noise Example (cont…)</vt:lpstr>
      <vt:lpstr>Noise Example (cont…)</vt:lpstr>
      <vt:lpstr>Periodic Noise</vt:lpstr>
      <vt:lpstr>Estimation of Noise Parameters</vt:lpstr>
      <vt:lpstr>Estimation of Noise Parameters</vt:lpstr>
      <vt:lpstr>Restoration by Spatial Filtering</vt:lpstr>
      <vt:lpstr>Other Means</vt:lpstr>
      <vt:lpstr>Other Means (cont…)</vt:lpstr>
      <vt:lpstr>Noise Removal Examples</vt:lpstr>
      <vt:lpstr>Other Means (cont…)</vt:lpstr>
      <vt:lpstr>Other Means (cont…)</vt:lpstr>
      <vt:lpstr>Noise Removal Examples (cont…)</vt:lpstr>
      <vt:lpstr>Noise Removal Examples (cont…)</vt:lpstr>
      <vt:lpstr>Contraharmonic Filter: Here Be Dragons</vt:lpstr>
      <vt:lpstr>Order Statistics Filters</vt:lpstr>
      <vt:lpstr>Median Filter</vt:lpstr>
      <vt:lpstr>Noise Removal Examples</vt:lpstr>
      <vt:lpstr>Max and Min Filter</vt:lpstr>
      <vt:lpstr>Noise Removal Examples (cont…)</vt:lpstr>
      <vt:lpstr>Midpoint Filter</vt:lpstr>
      <vt:lpstr>Alpha-Trimmed Mean Filter</vt:lpstr>
      <vt:lpstr>Noise Removal Examples (cont…)</vt:lpstr>
      <vt:lpstr>Adaptive Filters - (intelligent!)</vt:lpstr>
      <vt:lpstr>Adaptive Local Noise Reduction Filter</vt:lpstr>
      <vt:lpstr>Adaptive Median Filtering</vt:lpstr>
      <vt:lpstr>Adaptive Median Filtering (cont…)</vt:lpstr>
      <vt:lpstr>Adaptive Median Filtering (cont…)</vt:lpstr>
      <vt:lpstr>Adaptive Median Filtering (cont…)</vt:lpstr>
      <vt:lpstr>Adaptive Filtering Example</vt:lpstr>
      <vt:lpstr>PowerPoint Presentation</vt:lpstr>
      <vt:lpstr>Adaptive Filtering Example</vt:lpstr>
      <vt:lpstr>Periodic Noise</vt:lpstr>
      <vt:lpstr>Band Reject Filters</vt:lpstr>
      <vt:lpstr>Band Reject Filters (cont…)</vt:lpstr>
      <vt:lpstr>Band Reject Filter Example</vt:lpstr>
    </vt:vector>
  </TitlesOfParts>
  <Company>Dublin Institute of Technology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Digital Image Processing</dc:title>
  <dc:creator>Brian Mac Namee</dc:creator>
  <cp:revision>1</cp:revision>
  <dcterms:created xsi:type="dcterms:W3CDTF">2010-03-04T11:47:15Z</dcterms:created>
  <dcterms:modified xsi:type="dcterms:W3CDTF">2023-10-12T18:26:17Z</dcterms:modified>
</cp:coreProperties>
</file>